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62" r:id="rId2"/>
    <p:sldId id="263" r:id="rId3"/>
    <p:sldId id="264" r:id="rId4"/>
    <p:sldId id="265" r:id="rId5"/>
    <p:sldId id="276" r:id="rId6"/>
    <p:sldId id="288" r:id="rId7"/>
    <p:sldId id="266" r:id="rId8"/>
    <p:sldId id="277" r:id="rId9"/>
    <p:sldId id="279" r:id="rId10"/>
    <p:sldId id="289" r:id="rId11"/>
    <p:sldId id="278" r:id="rId12"/>
    <p:sldId id="267" r:id="rId13"/>
    <p:sldId id="268" r:id="rId14"/>
    <p:sldId id="280" r:id="rId15"/>
    <p:sldId id="282" r:id="rId16"/>
    <p:sldId id="283" r:id="rId17"/>
    <p:sldId id="270" r:id="rId18"/>
    <p:sldId id="284" r:id="rId19"/>
    <p:sldId id="275" r:id="rId20"/>
    <p:sldId id="285" r:id="rId21"/>
    <p:sldId id="286" r:id="rId22"/>
    <p:sldId id="287" r:id="rId23"/>
    <p:sldId id="290" r:id="rId24"/>
    <p:sldId id="274" r:id="rId25"/>
  </p:sldIdLst>
  <p:sldSz cx="18288000" cy="10287000"/>
  <p:notesSz cx="6858000" cy="9144000"/>
  <p:embeddedFontLst>
    <p:embeddedFont>
      <p:font typeface="Pretendard Bold" panose="020B0600000101010101" charset="-127"/>
      <p:bold r:id="rId27"/>
    </p:embeddedFont>
    <p:embeddedFont>
      <p:font typeface="Pretendard Light" panose="020B0600000101010101" charset="-127"/>
      <p:regular r:id="rId28"/>
    </p:embeddedFont>
    <p:embeddedFont>
      <p:font typeface="Consolas" panose="020B0609020204030204" pitchFamily="49" charset="0"/>
      <p:regular r:id="rId29"/>
      <p:bold r:id="rId30"/>
      <p:italic r:id="rId31"/>
      <p:boldItalic r:id="rId32"/>
    </p:embeddedFont>
    <p:embeddedFont>
      <p:font typeface="Oswald SemiBold" panose="00000700000000000000" pitchFamily="2" charset="0"/>
      <p:bold r:id="rId33"/>
    </p:embeddedFont>
    <p:embeddedFont>
      <p:font typeface="맑은 고딕" panose="020B0503020000020004" pitchFamily="50" charset="-127"/>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658463-CF79-4267-A293-FC656BEC123E}" v="6" dt="2024-12-02T11:07:59.7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198"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obin ahn" userId="aa820224eb0405ca" providerId="LiveId" clId="{561C5390-CC00-4246-A6E9-B37EA994F83C}"/>
    <pc:docChg chg="addSld delSld modSld modMainMaster">
      <pc:chgData name="soobin ahn" userId="aa820224eb0405ca" providerId="LiveId" clId="{561C5390-CC00-4246-A6E9-B37EA994F83C}" dt="2024-11-01T15:54:19.794" v="21"/>
      <pc:docMkLst>
        <pc:docMk/>
      </pc:docMkLst>
      <pc:sldChg chg="del">
        <pc:chgData name="soobin ahn" userId="aa820224eb0405ca" providerId="LiveId" clId="{561C5390-CC00-4246-A6E9-B37EA994F83C}" dt="2024-11-01T15:53:13.258" v="13" actId="47"/>
        <pc:sldMkLst>
          <pc:docMk/>
          <pc:sldMk cId="0" sldId="256"/>
        </pc:sldMkLst>
      </pc:sldChg>
      <pc:sldChg chg="del">
        <pc:chgData name="soobin ahn" userId="aa820224eb0405ca" providerId="LiveId" clId="{561C5390-CC00-4246-A6E9-B37EA994F83C}" dt="2024-11-01T15:53:13.819" v="14" actId="47"/>
        <pc:sldMkLst>
          <pc:docMk/>
          <pc:sldMk cId="0" sldId="257"/>
        </pc:sldMkLst>
      </pc:sldChg>
      <pc:sldChg chg="del">
        <pc:chgData name="soobin ahn" userId="aa820224eb0405ca" providerId="LiveId" clId="{561C5390-CC00-4246-A6E9-B37EA994F83C}" dt="2024-11-01T15:53:14.329" v="15" actId="47"/>
        <pc:sldMkLst>
          <pc:docMk/>
          <pc:sldMk cId="0" sldId="258"/>
        </pc:sldMkLst>
      </pc:sldChg>
      <pc:sldChg chg="del">
        <pc:chgData name="soobin ahn" userId="aa820224eb0405ca" providerId="LiveId" clId="{561C5390-CC00-4246-A6E9-B37EA994F83C}" dt="2024-11-01T15:53:14.781" v="16" actId="47"/>
        <pc:sldMkLst>
          <pc:docMk/>
          <pc:sldMk cId="0" sldId="259"/>
        </pc:sldMkLst>
      </pc:sldChg>
      <pc:sldChg chg="del">
        <pc:chgData name="soobin ahn" userId="aa820224eb0405ca" providerId="LiveId" clId="{561C5390-CC00-4246-A6E9-B37EA994F83C}" dt="2024-11-01T15:53:15.221" v="17" actId="47"/>
        <pc:sldMkLst>
          <pc:docMk/>
          <pc:sldMk cId="0" sldId="260"/>
        </pc:sldMkLst>
      </pc:sldChg>
      <pc:sldChg chg="del">
        <pc:chgData name="soobin ahn" userId="aa820224eb0405ca" providerId="LiveId" clId="{561C5390-CC00-4246-A6E9-B37EA994F83C}" dt="2024-11-01T15:53:15.704" v="18" actId="47"/>
        <pc:sldMkLst>
          <pc:docMk/>
          <pc:sldMk cId="0" sldId="261"/>
        </pc:sldMkLst>
      </pc:sldChg>
      <pc:sldChg chg="add setBg">
        <pc:chgData name="soobin ahn" userId="aa820224eb0405ca" providerId="LiveId" clId="{561C5390-CC00-4246-A6E9-B37EA994F83C}" dt="2024-11-01T15:54:19.794" v="21"/>
        <pc:sldMkLst>
          <pc:docMk/>
          <pc:sldMk cId="0" sldId="262"/>
        </pc:sldMkLst>
      </pc:sldChg>
      <pc:sldChg chg="add setBg">
        <pc:chgData name="soobin ahn" userId="aa820224eb0405ca" providerId="LiveId" clId="{561C5390-CC00-4246-A6E9-B37EA994F83C}" dt="2024-11-01T15:54:19.794" v="21"/>
        <pc:sldMkLst>
          <pc:docMk/>
          <pc:sldMk cId="0" sldId="263"/>
        </pc:sldMkLst>
      </pc:sldChg>
      <pc:sldChg chg="add setBg">
        <pc:chgData name="soobin ahn" userId="aa820224eb0405ca" providerId="LiveId" clId="{561C5390-CC00-4246-A6E9-B37EA994F83C}" dt="2024-11-01T15:51:08.701" v="2"/>
        <pc:sldMkLst>
          <pc:docMk/>
          <pc:sldMk cId="0" sldId="264"/>
        </pc:sldMkLst>
      </pc:sldChg>
      <pc:sldChg chg="add setBg">
        <pc:chgData name="soobin ahn" userId="aa820224eb0405ca" providerId="LiveId" clId="{561C5390-CC00-4246-A6E9-B37EA994F83C}" dt="2024-11-01T15:51:18.873" v="3"/>
        <pc:sldMkLst>
          <pc:docMk/>
          <pc:sldMk cId="1657513785" sldId="265"/>
        </pc:sldMkLst>
      </pc:sldChg>
      <pc:sldChg chg="add setBg">
        <pc:chgData name="soobin ahn" userId="aa820224eb0405ca" providerId="LiveId" clId="{561C5390-CC00-4246-A6E9-B37EA994F83C}" dt="2024-11-01T15:51:25.690" v="4"/>
        <pc:sldMkLst>
          <pc:docMk/>
          <pc:sldMk cId="1593764721" sldId="266"/>
        </pc:sldMkLst>
      </pc:sldChg>
      <pc:sldChg chg="add setBg">
        <pc:chgData name="soobin ahn" userId="aa820224eb0405ca" providerId="LiveId" clId="{561C5390-CC00-4246-A6E9-B37EA994F83C}" dt="2024-11-01T15:51:56.811" v="5"/>
        <pc:sldMkLst>
          <pc:docMk/>
          <pc:sldMk cId="0" sldId="267"/>
        </pc:sldMkLst>
      </pc:sldChg>
      <pc:sldChg chg="add setBg">
        <pc:chgData name="soobin ahn" userId="aa820224eb0405ca" providerId="LiveId" clId="{561C5390-CC00-4246-A6E9-B37EA994F83C}" dt="2024-11-01T15:52:05.670" v="6"/>
        <pc:sldMkLst>
          <pc:docMk/>
          <pc:sldMk cId="1124036891" sldId="268"/>
        </pc:sldMkLst>
      </pc:sldChg>
      <pc:sldChg chg="add setBg">
        <pc:chgData name="soobin ahn" userId="aa820224eb0405ca" providerId="LiveId" clId="{561C5390-CC00-4246-A6E9-B37EA994F83C}" dt="2024-11-01T15:52:14.637" v="7"/>
        <pc:sldMkLst>
          <pc:docMk/>
          <pc:sldMk cId="2747011934" sldId="269"/>
        </pc:sldMkLst>
      </pc:sldChg>
      <pc:sldChg chg="add setBg">
        <pc:chgData name="soobin ahn" userId="aa820224eb0405ca" providerId="LiveId" clId="{561C5390-CC00-4246-A6E9-B37EA994F83C}" dt="2024-11-01T15:52:24.566" v="8"/>
        <pc:sldMkLst>
          <pc:docMk/>
          <pc:sldMk cId="0" sldId="270"/>
        </pc:sldMkLst>
      </pc:sldChg>
      <pc:sldChg chg="add setBg">
        <pc:chgData name="soobin ahn" userId="aa820224eb0405ca" providerId="LiveId" clId="{561C5390-CC00-4246-A6E9-B37EA994F83C}" dt="2024-11-01T15:52:35.681" v="9"/>
        <pc:sldMkLst>
          <pc:docMk/>
          <pc:sldMk cId="2520053251" sldId="271"/>
        </pc:sldMkLst>
      </pc:sldChg>
      <pc:sldChg chg="add setBg">
        <pc:chgData name="soobin ahn" userId="aa820224eb0405ca" providerId="LiveId" clId="{561C5390-CC00-4246-A6E9-B37EA994F83C}" dt="2024-11-01T15:52:43.255" v="10"/>
        <pc:sldMkLst>
          <pc:docMk/>
          <pc:sldMk cId="2480565891" sldId="272"/>
        </pc:sldMkLst>
      </pc:sldChg>
      <pc:sldChg chg="add setBg">
        <pc:chgData name="soobin ahn" userId="aa820224eb0405ca" providerId="LiveId" clId="{561C5390-CC00-4246-A6E9-B37EA994F83C}" dt="2024-11-01T15:52:50.812" v="11"/>
        <pc:sldMkLst>
          <pc:docMk/>
          <pc:sldMk cId="3095757299" sldId="273"/>
        </pc:sldMkLst>
      </pc:sldChg>
      <pc:sldChg chg="add setBg">
        <pc:chgData name="soobin ahn" userId="aa820224eb0405ca" providerId="LiveId" clId="{561C5390-CC00-4246-A6E9-B37EA994F83C}" dt="2024-11-01T15:52:57.684" v="12"/>
        <pc:sldMkLst>
          <pc:docMk/>
          <pc:sldMk cId="0" sldId="274"/>
        </pc:sldMkLst>
      </pc:sldChg>
      <pc:sldMasterChg chg="setBg modSldLayout">
        <pc:chgData name="soobin ahn" userId="aa820224eb0405ca" providerId="LiveId" clId="{561C5390-CC00-4246-A6E9-B37EA994F83C}" dt="2024-11-01T15:54:19.794" v="21"/>
        <pc:sldMasterMkLst>
          <pc:docMk/>
          <pc:sldMasterMk cId="0" sldId="2147483648"/>
        </pc:sldMasterMkLst>
        <pc:sldLayoutChg chg="setBg">
          <pc:chgData name="soobin ahn" userId="aa820224eb0405ca" providerId="LiveId" clId="{561C5390-CC00-4246-A6E9-B37EA994F83C}" dt="2024-11-01T15:54:19.794" v="21"/>
          <pc:sldLayoutMkLst>
            <pc:docMk/>
            <pc:sldMasterMk cId="0" sldId="2147483648"/>
            <pc:sldLayoutMk cId="0" sldId="2147483649"/>
          </pc:sldLayoutMkLst>
        </pc:sldLayoutChg>
        <pc:sldLayoutChg chg="setBg">
          <pc:chgData name="soobin ahn" userId="aa820224eb0405ca" providerId="LiveId" clId="{561C5390-CC00-4246-A6E9-B37EA994F83C}" dt="2024-11-01T15:54:19.794" v="21"/>
          <pc:sldLayoutMkLst>
            <pc:docMk/>
            <pc:sldMasterMk cId="0" sldId="2147483648"/>
            <pc:sldLayoutMk cId="0" sldId="2147483650"/>
          </pc:sldLayoutMkLst>
        </pc:sldLayoutChg>
        <pc:sldLayoutChg chg="setBg">
          <pc:chgData name="soobin ahn" userId="aa820224eb0405ca" providerId="LiveId" clId="{561C5390-CC00-4246-A6E9-B37EA994F83C}" dt="2024-11-01T15:54:19.794" v="21"/>
          <pc:sldLayoutMkLst>
            <pc:docMk/>
            <pc:sldMasterMk cId="0" sldId="2147483648"/>
            <pc:sldLayoutMk cId="0" sldId="2147483651"/>
          </pc:sldLayoutMkLst>
        </pc:sldLayoutChg>
        <pc:sldLayoutChg chg="setBg">
          <pc:chgData name="soobin ahn" userId="aa820224eb0405ca" providerId="LiveId" clId="{561C5390-CC00-4246-A6E9-B37EA994F83C}" dt="2024-11-01T15:54:19.794" v="21"/>
          <pc:sldLayoutMkLst>
            <pc:docMk/>
            <pc:sldMasterMk cId="0" sldId="2147483648"/>
            <pc:sldLayoutMk cId="0" sldId="2147483652"/>
          </pc:sldLayoutMkLst>
        </pc:sldLayoutChg>
        <pc:sldLayoutChg chg="setBg">
          <pc:chgData name="soobin ahn" userId="aa820224eb0405ca" providerId="LiveId" clId="{561C5390-CC00-4246-A6E9-B37EA994F83C}" dt="2024-11-01T15:54:19.794" v="21"/>
          <pc:sldLayoutMkLst>
            <pc:docMk/>
            <pc:sldMasterMk cId="0" sldId="2147483648"/>
            <pc:sldLayoutMk cId="0" sldId="2147483653"/>
          </pc:sldLayoutMkLst>
        </pc:sldLayoutChg>
        <pc:sldLayoutChg chg="setBg">
          <pc:chgData name="soobin ahn" userId="aa820224eb0405ca" providerId="LiveId" clId="{561C5390-CC00-4246-A6E9-B37EA994F83C}" dt="2024-11-01T15:54:19.794" v="21"/>
          <pc:sldLayoutMkLst>
            <pc:docMk/>
            <pc:sldMasterMk cId="0" sldId="2147483648"/>
            <pc:sldLayoutMk cId="0" sldId="2147483654"/>
          </pc:sldLayoutMkLst>
        </pc:sldLayoutChg>
        <pc:sldLayoutChg chg="setBg">
          <pc:chgData name="soobin ahn" userId="aa820224eb0405ca" providerId="LiveId" clId="{561C5390-CC00-4246-A6E9-B37EA994F83C}" dt="2024-11-01T15:54:19.794" v="21"/>
          <pc:sldLayoutMkLst>
            <pc:docMk/>
            <pc:sldMasterMk cId="0" sldId="2147483648"/>
            <pc:sldLayoutMk cId="0" sldId="2147483655"/>
          </pc:sldLayoutMkLst>
        </pc:sldLayoutChg>
        <pc:sldLayoutChg chg="setBg">
          <pc:chgData name="soobin ahn" userId="aa820224eb0405ca" providerId="LiveId" clId="{561C5390-CC00-4246-A6E9-B37EA994F83C}" dt="2024-11-01T15:54:19.794" v="21"/>
          <pc:sldLayoutMkLst>
            <pc:docMk/>
            <pc:sldMasterMk cId="0" sldId="2147483648"/>
            <pc:sldLayoutMk cId="0" sldId="2147483656"/>
          </pc:sldLayoutMkLst>
        </pc:sldLayoutChg>
        <pc:sldLayoutChg chg="setBg">
          <pc:chgData name="soobin ahn" userId="aa820224eb0405ca" providerId="LiveId" clId="{561C5390-CC00-4246-A6E9-B37EA994F83C}" dt="2024-11-01T15:54:19.794" v="21"/>
          <pc:sldLayoutMkLst>
            <pc:docMk/>
            <pc:sldMasterMk cId="0" sldId="2147483648"/>
            <pc:sldLayoutMk cId="0" sldId="2147483657"/>
          </pc:sldLayoutMkLst>
        </pc:sldLayoutChg>
        <pc:sldLayoutChg chg="setBg">
          <pc:chgData name="soobin ahn" userId="aa820224eb0405ca" providerId="LiveId" clId="{561C5390-CC00-4246-A6E9-B37EA994F83C}" dt="2024-11-01T15:54:19.794" v="21"/>
          <pc:sldLayoutMkLst>
            <pc:docMk/>
            <pc:sldMasterMk cId="0" sldId="2147483648"/>
            <pc:sldLayoutMk cId="0" sldId="2147483658"/>
          </pc:sldLayoutMkLst>
        </pc:sldLayoutChg>
        <pc:sldLayoutChg chg="setBg">
          <pc:chgData name="soobin ahn" userId="aa820224eb0405ca" providerId="LiveId" clId="{561C5390-CC00-4246-A6E9-B37EA994F83C}" dt="2024-11-01T15:54:19.794" v="21"/>
          <pc:sldLayoutMkLst>
            <pc:docMk/>
            <pc:sldMasterMk cId="0" sldId="2147483648"/>
            <pc:sldLayoutMk cId="0" sldId="2147483659"/>
          </pc:sldLayoutMkLst>
        </pc:sldLayoutChg>
      </pc:sldMasterChg>
    </pc:docChg>
  </pc:docChgLst>
  <pc:docChgLst>
    <pc:chgData name="soobin ahn" userId="aa820224eb0405ca" providerId="LiveId" clId="{D8658463-CF79-4267-A293-FC656BEC123E}"/>
    <pc:docChg chg="undo custSel modSld">
      <pc:chgData name="soobin ahn" userId="aa820224eb0405ca" providerId="LiveId" clId="{D8658463-CF79-4267-A293-FC656BEC123E}" dt="2024-12-02T11:09:09.776" v="179" actId="1076"/>
      <pc:docMkLst>
        <pc:docMk/>
      </pc:docMkLst>
      <pc:sldChg chg="modSp mod">
        <pc:chgData name="soobin ahn" userId="aa820224eb0405ca" providerId="LiveId" clId="{D8658463-CF79-4267-A293-FC656BEC123E}" dt="2024-12-02T11:02:19.287" v="94" actId="113"/>
        <pc:sldMkLst>
          <pc:docMk/>
          <pc:sldMk cId="0" sldId="263"/>
        </pc:sldMkLst>
        <pc:spChg chg="mod">
          <ac:chgData name="soobin ahn" userId="aa820224eb0405ca" providerId="LiveId" clId="{D8658463-CF79-4267-A293-FC656BEC123E}" dt="2024-12-02T11:02:16.393" v="93" actId="113"/>
          <ac:spMkLst>
            <pc:docMk/>
            <pc:sldMk cId="0" sldId="263"/>
            <ac:spMk id="9" creationId="{00000000-0000-0000-0000-000000000000}"/>
          </ac:spMkLst>
        </pc:spChg>
        <pc:spChg chg="mod">
          <ac:chgData name="soobin ahn" userId="aa820224eb0405ca" providerId="LiveId" clId="{D8658463-CF79-4267-A293-FC656BEC123E}" dt="2024-12-02T11:02:12.438" v="91" actId="113"/>
          <ac:spMkLst>
            <pc:docMk/>
            <pc:sldMk cId="0" sldId="263"/>
            <ac:spMk id="10" creationId="{00000000-0000-0000-0000-000000000000}"/>
          </ac:spMkLst>
        </pc:spChg>
        <pc:spChg chg="mod">
          <ac:chgData name="soobin ahn" userId="aa820224eb0405ca" providerId="LiveId" clId="{D8658463-CF79-4267-A293-FC656BEC123E}" dt="2024-12-02T11:02:19.287" v="94" actId="113"/>
          <ac:spMkLst>
            <pc:docMk/>
            <pc:sldMk cId="0" sldId="263"/>
            <ac:spMk id="32" creationId="{501B8CE6-7695-87F8-DEA6-1B0D02B84057}"/>
          </ac:spMkLst>
        </pc:spChg>
      </pc:sldChg>
      <pc:sldChg chg="modSp mod">
        <pc:chgData name="soobin ahn" userId="aa820224eb0405ca" providerId="LiveId" clId="{D8658463-CF79-4267-A293-FC656BEC123E}" dt="2024-12-02T10:47:03.145" v="0" actId="2711"/>
        <pc:sldMkLst>
          <pc:docMk/>
          <pc:sldMk cId="0" sldId="264"/>
        </pc:sldMkLst>
        <pc:spChg chg="mod">
          <ac:chgData name="soobin ahn" userId="aa820224eb0405ca" providerId="LiveId" clId="{D8658463-CF79-4267-A293-FC656BEC123E}" dt="2024-12-02T10:47:03.145" v="0" actId="2711"/>
          <ac:spMkLst>
            <pc:docMk/>
            <pc:sldMk cId="0" sldId="264"/>
            <ac:spMk id="9" creationId="{00000000-0000-0000-0000-000000000000}"/>
          </ac:spMkLst>
        </pc:spChg>
      </pc:sldChg>
      <pc:sldChg chg="modSp mod">
        <pc:chgData name="soobin ahn" userId="aa820224eb0405ca" providerId="LiveId" clId="{D8658463-CF79-4267-A293-FC656BEC123E}" dt="2024-12-02T11:01:50.418" v="88" actId="255"/>
        <pc:sldMkLst>
          <pc:docMk/>
          <pc:sldMk cId="1657513785" sldId="265"/>
        </pc:sldMkLst>
        <pc:spChg chg="mod">
          <ac:chgData name="soobin ahn" userId="aa820224eb0405ca" providerId="LiveId" clId="{D8658463-CF79-4267-A293-FC656BEC123E}" dt="2024-12-02T11:01:50.418" v="88" actId="255"/>
          <ac:spMkLst>
            <pc:docMk/>
            <pc:sldMk cId="1657513785" sldId="265"/>
            <ac:spMk id="14" creationId="{244DA83C-9030-C462-2D0C-5DA32ACD571B}"/>
          </ac:spMkLst>
        </pc:spChg>
      </pc:sldChg>
      <pc:sldChg chg="delSp modSp mod">
        <pc:chgData name="soobin ahn" userId="aa820224eb0405ca" providerId="LiveId" clId="{D8658463-CF79-4267-A293-FC656BEC123E}" dt="2024-12-02T10:56:22.823" v="43" actId="1076"/>
        <pc:sldMkLst>
          <pc:docMk/>
          <pc:sldMk cId="1124036891" sldId="268"/>
        </pc:sldMkLst>
        <pc:spChg chg="mod">
          <ac:chgData name="soobin ahn" userId="aa820224eb0405ca" providerId="LiveId" clId="{D8658463-CF79-4267-A293-FC656BEC123E}" dt="2024-12-02T10:55:58.696" v="38" actId="1076"/>
          <ac:spMkLst>
            <pc:docMk/>
            <pc:sldMk cId="1124036891" sldId="268"/>
            <ac:spMk id="4" creationId="{A55445DB-E261-C23E-0EC4-414D575E7C17}"/>
          </ac:spMkLst>
        </pc:spChg>
        <pc:spChg chg="mod">
          <ac:chgData name="soobin ahn" userId="aa820224eb0405ca" providerId="LiveId" clId="{D8658463-CF79-4267-A293-FC656BEC123E}" dt="2024-12-02T10:56:22.823" v="43" actId="1076"/>
          <ac:spMkLst>
            <pc:docMk/>
            <pc:sldMk cId="1124036891" sldId="268"/>
            <ac:spMk id="7" creationId="{52688379-50B1-269D-130B-915D673DA5E3}"/>
          </ac:spMkLst>
        </pc:spChg>
        <pc:spChg chg="del mod ord">
          <ac:chgData name="soobin ahn" userId="aa820224eb0405ca" providerId="LiveId" clId="{D8658463-CF79-4267-A293-FC656BEC123E}" dt="2024-12-02T10:55:52.505" v="36" actId="478"/>
          <ac:spMkLst>
            <pc:docMk/>
            <pc:sldMk cId="1124036891" sldId="268"/>
            <ac:spMk id="8" creationId="{F45196A7-E498-F760-B0CE-226F33868A1D}"/>
          </ac:spMkLst>
        </pc:spChg>
        <pc:grpChg chg="mod">
          <ac:chgData name="soobin ahn" userId="aa820224eb0405ca" providerId="LiveId" clId="{D8658463-CF79-4267-A293-FC656BEC123E}" dt="2024-12-02T10:56:19.857" v="42" actId="1076"/>
          <ac:grpSpMkLst>
            <pc:docMk/>
            <pc:sldMk cId="1124036891" sldId="268"/>
            <ac:grpSpMk id="11" creationId="{7704A04C-6BA3-096A-40DF-743C95FF3FAA}"/>
          </ac:grpSpMkLst>
        </pc:grpChg>
        <pc:grpChg chg="mod">
          <ac:chgData name="soobin ahn" userId="aa820224eb0405ca" providerId="LiveId" clId="{D8658463-CF79-4267-A293-FC656BEC123E}" dt="2024-12-02T10:56:16.833" v="40" actId="1076"/>
          <ac:grpSpMkLst>
            <pc:docMk/>
            <pc:sldMk cId="1124036891" sldId="268"/>
            <ac:grpSpMk id="60" creationId="{66E982DF-8650-28F5-2709-2BE9D9B00F8D}"/>
          </ac:grpSpMkLst>
        </pc:grpChg>
      </pc:sldChg>
      <pc:sldChg chg="delSp mod">
        <pc:chgData name="soobin ahn" userId="aa820224eb0405ca" providerId="LiveId" clId="{D8658463-CF79-4267-A293-FC656BEC123E}" dt="2024-12-02T10:55:18.335" v="29" actId="478"/>
        <pc:sldMkLst>
          <pc:docMk/>
          <pc:sldMk cId="0" sldId="270"/>
        </pc:sldMkLst>
        <pc:spChg chg="del">
          <ac:chgData name="soobin ahn" userId="aa820224eb0405ca" providerId="LiveId" clId="{D8658463-CF79-4267-A293-FC656BEC123E}" dt="2024-12-02T10:55:18.335" v="29" actId="478"/>
          <ac:spMkLst>
            <pc:docMk/>
            <pc:sldMk cId="0" sldId="270"/>
            <ac:spMk id="11" creationId="{00000000-0000-0000-0000-000000000000}"/>
          </ac:spMkLst>
        </pc:spChg>
      </pc:sldChg>
      <pc:sldChg chg="addSp delSp modSp mod">
        <pc:chgData name="soobin ahn" userId="aa820224eb0405ca" providerId="LiveId" clId="{D8658463-CF79-4267-A293-FC656BEC123E}" dt="2024-12-02T11:08:05.421" v="161" actId="478"/>
        <pc:sldMkLst>
          <pc:docMk/>
          <pc:sldMk cId="1882293547" sldId="275"/>
        </pc:sldMkLst>
        <pc:spChg chg="mod">
          <ac:chgData name="soobin ahn" userId="aa820224eb0405ca" providerId="LiveId" clId="{D8658463-CF79-4267-A293-FC656BEC123E}" dt="2024-12-02T11:06:43.341" v="149" actId="20577"/>
          <ac:spMkLst>
            <pc:docMk/>
            <pc:sldMk cId="1882293547" sldId="275"/>
            <ac:spMk id="4" creationId="{ECCA6B54-3D48-6C97-9067-0A6E3E79001C}"/>
          </ac:spMkLst>
        </pc:spChg>
        <pc:spChg chg="mod">
          <ac:chgData name="soobin ahn" userId="aa820224eb0405ca" providerId="LiveId" clId="{D8658463-CF79-4267-A293-FC656BEC123E}" dt="2024-12-02T11:06:45.784" v="150" actId="1076"/>
          <ac:spMkLst>
            <pc:docMk/>
            <pc:sldMk cId="1882293547" sldId="275"/>
            <ac:spMk id="6" creationId="{D1A9E280-7D8A-F0AE-3F99-627DEC898809}"/>
          </ac:spMkLst>
        </pc:spChg>
        <pc:spChg chg="del mod">
          <ac:chgData name="soobin ahn" userId="aa820224eb0405ca" providerId="LiveId" clId="{D8658463-CF79-4267-A293-FC656BEC123E}" dt="2024-12-02T11:05:24.474" v="125" actId="478"/>
          <ac:spMkLst>
            <pc:docMk/>
            <pc:sldMk cId="1882293547" sldId="275"/>
            <ac:spMk id="8" creationId="{2EF009D5-9D29-3EC6-C224-760EEF1CC8E1}"/>
          </ac:spMkLst>
        </pc:spChg>
        <pc:spChg chg="add del mod">
          <ac:chgData name="soobin ahn" userId="aa820224eb0405ca" providerId="LiveId" clId="{D8658463-CF79-4267-A293-FC656BEC123E}" dt="2024-12-02T11:08:05.421" v="161" actId="478"/>
          <ac:spMkLst>
            <pc:docMk/>
            <pc:sldMk cId="1882293547" sldId="275"/>
            <ac:spMk id="13" creationId="{CB2FFBB4-D093-BA07-9F63-0F35561701E3}"/>
          </ac:spMkLst>
        </pc:spChg>
        <pc:spChg chg="del mod">
          <ac:chgData name="soobin ahn" userId="aa820224eb0405ca" providerId="LiveId" clId="{D8658463-CF79-4267-A293-FC656BEC123E}" dt="2024-12-02T11:05:39.338" v="133"/>
          <ac:spMkLst>
            <pc:docMk/>
            <pc:sldMk cId="1882293547" sldId="275"/>
            <ac:spMk id="14" creationId="{D2494B10-E06B-9817-D4AC-55E029CA4887}"/>
          </ac:spMkLst>
        </pc:spChg>
        <pc:spChg chg="mod topLvl">
          <ac:chgData name="soobin ahn" userId="aa820224eb0405ca" providerId="LiveId" clId="{D8658463-CF79-4267-A293-FC656BEC123E}" dt="2024-12-02T11:06:50.044" v="151" actId="20577"/>
          <ac:spMkLst>
            <pc:docMk/>
            <pc:sldMk cId="1882293547" sldId="275"/>
            <ac:spMk id="15" creationId="{25EDAC05-BC70-AACE-327A-79B53FE13D26}"/>
          </ac:spMkLst>
        </pc:spChg>
        <pc:spChg chg="del mod topLvl">
          <ac:chgData name="soobin ahn" userId="aa820224eb0405ca" providerId="LiveId" clId="{D8658463-CF79-4267-A293-FC656BEC123E}" dt="2024-12-02T11:05:39.334" v="131" actId="478"/>
          <ac:spMkLst>
            <pc:docMk/>
            <pc:sldMk cId="1882293547" sldId="275"/>
            <ac:spMk id="16" creationId="{469345B7-E995-90FF-EBF4-7FC9D6B9D035}"/>
          </ac:spMkLst>
        </pc:spChg>
        <pc:spChg chg="add mod">
          <ac:chgData name="soobin ahn" userId="aa820224eb0405ca" providerId="LiveId" clId="{D8658463-CF79-4267-A293-FC656BEC123E}" dt="2024-12-02T11:07:55.849" v="158" actId="1076"/>
          <ac:spMkLst>
            <pc:docMk/>
            <pc:sldMk cId="1882293547" sldId="275"/>
            <ac:spMk id="17" creationId="{2B6616E4-59A0-1EC0-F1ED-4BE718409B91}"/>
          </ac:spMkLst>
        </pc:spChg>
        <pc:spChg chg="add mod">
          <ac:chgData name="soobin ahn" userId="aa820224eb0405ca" providerId="LiveId" clId="{D8658463-CF79-4267-A293-FC656BEC123E}" dt="2024-12-02T11:08:02.571" v="160" actId="1076"/>
          <ac:spMkLst>
            <pc:docMk/>
            <pc:sldMk cId="1882293547" sldId="275"/>
            <ac:spMk id="18" creationId="{3D433941-DB66-3E94-7A90-8CA80D39A1AA}"/>
          </ac:spMkLst>
        </pc:spChg>
        <pc:grpChg chg="del">
          <ac:chgData name="soobin ahn" userId="aa820224eb0405ca" providerId="LiveId" clId="{D8658463-CF79-4267-A293-FC656BEC123E}" dt="2024-12-02T11:05:39.334" v="131" actId="478"/>
          <ac:grpSpMkLst>
            <pc:docMk/>
            <pc:sldMk cId="1882293547" sldId="275"/>
            <ac:grpSpMk id="11" creationId="{090CB3AC-7A63-EFAE-8A69-400CD5AA76A8}"/>
          </ac:grpSpMkLst>
        </pc:grpChg>
      </pc:sldChg>
      <pc:sldChg chg="modSp mod">
        <pc:chgData name="soobin ahn" userId="aa820224eb0405ca" providerId="LiveId" clId="{D8658463-CF79-4267-A293-FC656BEC123E}" dt="2024-12-02T11:01:43.513" v="87" actId="255"/>
        <pc:sldMkLst>
          <pc:docMk/>
          <pc:sldMk cId="878252074" sldId="276"/>
        </pc:sldMkLst>
        <pc:spChg chg="mod">
          <ac:chgData name="soobin ahn" userId="aa820224eb0405ca" providerId="LiveId" clId="{D8658463-CF79-4267-A293-FC656BEC123E}" dt="2024-12-02T11:01:43.513" v="87" actId="255"/>
          <ac:spMkLst>
            <pc:docMk/>
            <pc:sldMk cId="878252074" sldId="276"/>
            <ac:spMk id="14" creationId="{60A81E68-6E14-4A46-4083-6C692BC02E14}"/>
          </ac:spMkLst>
        </pc:spChg>
      </pc:sldChg>
      <pc:sldChg chg="modSp mod">
        <pc:chgData name="soobin ahn" userId="aa820224eb0405ca" providerId="LiveId" clId="{D8658463-CF79-4267-A293-FC656BEC123E}" dt="2024-12-02T11:02:36.345" v="95" actId="255"/>
        <pc:sldMkLst>
          <pc:docMk/>
          <pc:sldMk cId="2899385264" sldId="277"/>
        </pc:sldMkLst>
        <pc:spChg chg="mod">
          <ac:chgData name="soobin ahn" userId="aa820224eb0405ca" providerId="LiveId" clId="{D8658463-CF79-4267-A293-FC656BEC123E}" dt="2024-12-02T11:02:36.345" v="95" actId="255"/>
          <ac:spMkLst>
            <pc:docMk/>
            <pc:sldMk cId="2899385264" sldId="277"/>
            <ac:spMk id="14" creationId="{78635C0E-823C-5594-5EBB-D9B82E0E29CC}"/>
          </ac:spMkLst>
        </pc:spChg>
      </pc:sldChg>
      <pc:sldChg chg="delSp modSp mod">
        <pc:chgData name="soobin ahn" userId="aa820224eb0405ca" providerId="LiveId" clId="{D8658463-CF79-4267-A293-FC656BEC123E}" dt="2024-12-02T11:03:00.681" v="100" actId="255"/>
        <pc:sldMkLst>
          <pc:docMk/>
          <pc:sldMk cId="4067822791" sldId="279"/>
        </pc:sldMkLst>
        <pc:spChg chg="del mod">
          <ac:chgData name="soobin ahn" userId="aa820224eb0405ca" providerId="LiveId" clId="{D8658463-CF79-4267-A293-FC656BEC123E}" dt="2024-12-02T11:02:49.480" v="98" actId="478"/>
          <ac:spMkLst>
            <pc:docMk/>
            <pc:sldMk cId="4067822791" sldId="279"/>
            <ac:spMk id="9" creationId="{E16430ED-0FB6-50AD-C764-7EC6FB963987}"/>
          </ac:spMkLst>
        </pc:spChg>
        <pc:spChg chg="mod">
          <ac:chgData name="soobin ahn" userId="aa820224eb0405ca" providerId="LiveId" clId="{D8658463-CF79-4267-A293-FC656BEC123E}" dt="2024-12-02T11:03:00.681" v="100" actId="255"/>
          <ac:spMkLst>
            <pc:docMk/>
            <pc:sldMk cId="4067822791" sldId="279"/>
            <ac:spMk id="14" creationId="{04E0E528-223D-7535-0C9A-6659A2B0468E}"/>
          </ac:spMkLst>
        </pc:spChg>
      </pc:sldChg>
      <pc:sldChg chg="modSp mod">
        <pc:chgData name="soobin ahn" userId="aa820224eb0405ca" providerId="LiveId" clId="{D8658463-CF79-4267-A293-FC656BEC123E}" dt="2024-12-02T10:48:45.071" v="8" actId="1076"/>
        <pc:sldMkLst>
          <pc:docMk/>
          <pc:sldMk cId="1651848840" sldId="280"/>
        </pc:sldMkLst>
        <pc:grpChg chg="mod">
          <ac:chgData name="soobin ahn" userId="aa820224eb0405ca" providerId="LiveId" clId="{D8658463-CF79-4267-A293-FC656BEC123E}" dt="2024-12-02T10:48:45.071" v="8" actId="1076"/>
          <ac:grpSpMkLst>
            <pc:docMk/>
            <pc:sldMk cId="1651848840" sldId="280"/>
            <ac:grpSpMk id="13" creationId="{431E5C81-69AD-72D6-E438-0EACEA93E9C4}"/>
          </ac:grpSpMkLst>
        </pc:grpChg>
      </pc:sldChg>
      <pc:sldChg chg="addSp delSp modSp mod">
        <pc:chgData name="soobin ahn" userId="aa820224eb0405ca" providerId="LiveId" clId="{D8658463-CF79-4267-A293-FC656BEC123E}" dt="2024-12-02T10:49:35.637" v="17"/>
        <pc:sldMkLst>
          <pc:docMk/>
          <pc:sldMk cId="123871219" sldId="282"/>
        </pc:sldMkLst>
        <pc:spChg chg="add mod">
          <ac:chgData name="soobin ahn" userId="aa820224eb0405ca" providerId="LiveId" clId="{D8658463-CF79-4267-A293-FC656BEC123E}" dt="2024-12-02T10:49:35.637" v="17"/>
          <ac:spMkLst>
            <pc:docMk/>
            <pc:sldMk cId="123871219" sldId="282"/>
            <ac:spMk id="4" creationId="{DEAA5DB4-47C1-FE6B-CB34-B9E8259621E9}"/>
          </ac:spMkLst>
        </pc:spChg>
        <pc:spChg chg="mod">
          <ac:chgData name="soobin ahn" userId="aa820224eb0405ca" providerId="LiveId" clId="{D8658463-CF79-4267-A293-FC656BEC123E}" dt="2024-12-02T10:49:15.410" v="15" actId="20577"/>
          <ac:spMkLst>
            <pc:docMk/>
            <pc:sldMk cId="123871219" sldId="282"/>
            <ac:spMk id="15" creationId="{19B3A006-76BD-F7A8-82BF-1208BB69088A}"/>
          </ac:spMkLst>
        </pc:spChg>
        <pc:spChg chg="del mod">
          <ac:chgData name="soobin ahn" userId="aa820224eb0405ca" providerId="LiveId" clId="{D8658463-CF79-4267-A293-FC656BEC123E}" dt="2024-12-02T10:48:56.006" v="10" actId="478"/>
          <ac:spMkLst>
            <pc:docMk/>
            <pc:sldMk cId="123871219" sldId="282"/>
            <ac:spMk id="16" creationId="{EDF87D72-C634-5A4F-F4BC-524D42348F47}"/>
          </ac:spMkLst>
        </pc:spChg>
        <pc:grpChg chg="del">
          <ac:chgData name="soobin ahn" userId="aa820224eb0405ca" providerId="LiveId" clId="{D8658463-CF79-4267-A293-FC656BEC123E}" dt="2024-12-02T10:48:56.006" v="10" actId="478"/>
          <ac:grpSpMkLst>
            <pc:docMk/>
            <pc:sldMk cId="123871219" sldId="282"/>
            <ac:grpSpMk id="11" creationId="{8C478AE6-511D-A66E-01A0-3AA5B5D08AC4}"/>
          </ac:grpSpMkLst>
        </pc:grpChg>
        <pc:picChg chg="mod">
          <ac:chgData name="soobin ahn" userId="aa820224eb0405ca" providerId="LiveId" clId="{D8658463-CF79-4267-A293-FC656BEC123E}" dt="2024-12-02T10:49:17.667" v="16" actId="1076"/>
          <ac:picMkLst>
            <pc:docMk/>
            <pc:sldMk cId="123871219" sldId="282"/>
            <ac:picMk id="6" creationId="{C836D46E-B2E6-6775-DE0F-9EE70DADDF52}"/>
          </ac:picMkLst>
        </pc:picChg>
      </pc:sldChg>
      <pc:sldChg chg="modSp mod">
        <pc:chgData name="soobin ahn" userId="aa820224eb0405ca" providerId="LiveId" clId="{D8658463-CF79-4267-A293-FC656BEC123E}" dt="2024-12-02T11:01:22.766" v="86" actId="1076"/>
        <pc:sldMkLst>
          <pc:docMk/>
          <pc:sldMk cId="581948488" sldId="284"/>
        </pc:sldMkLst>
        <pc:spChg chg="mod">
          <ac:chgData name="soobin ahn" userId="aa820224eb0405ca" providerId="LiveId" clId="{D8658463-CF79-4267-A293-FC656BEC123E}" dt="2024-12-02T11:00:33.325" v="74" actId="14100"/>
          <ac:spMkLst>
            <pc:docMk/>
            <pc:sldMk cId="581948488" sldId="284"/>
            <ac:spMk id="4" creationId="{AF21FB49-9540-F63F-B52A-1A1A6ED2F0AE}"/>
          </ac:spMkLst>
        </pc:spChg>
        <pc:spChg chg="mod">
          <ac:chgData name="soobin ahn" userId="aa820224eb0405ca" providerId="LiveId" clId="{D8658463-CF79-4267-A293-FC656BEC123E}" dt="2024-12-02T11:01:22.766" v="86" actId="1076"/>
          <ac:spMkLst>
            <pc:docMk/>
            <pc:sldMk cId="581948488" sldId="284"/>
            <ac:spMk id="6" creationId="{F6C685EE-12DE-78B1-F0FD-7073EE3A7401}"/>
          </ac:spMkLst>
        </pc:spChg>
        <pc:spChg chg="mod">
          <ac:chgData name="soobin ahn" userId="aa820224eb0405ca" providerId="LiveId" clId="{D8658463-CF79-4267-A293-FC656BEC123E}" dt="2024-12-02T11:01:09.340" v="84" actId="1076"/>
          <ac:spMkLst>
            <pc:docMk/>
            <pc:sldMk cId="581948488" sldId="284"/>
            <ac:spMk id="7" creationId="{6E24FFC1-2596-0FF0-BD33-D3732EE5FC1D}"/>
          </ac:spMkLst>
        </pc:spChg>
        <pc:spChg chg="mod">
          <ac:chgData name="soobin ahn" userId="aa820224eb0405ca" providerId="LiveId" clId="{D8658463-CF79-4267-A293-FC656BEC123E}" dt="2024-12-02T11:00:33.325" v="74" actId="14100"/>
          <ac:spMkLst>
            <pc:docMk/>
            <pc:sldMk cId="581948488" sldId="284"/>
            <ac:spMk id="8" creationId="{05897240-A4B0-9C48-B7D4-32081EA214BA}"/>
          </ac:spMkLst>
        </pc:spChg>
        <pc:grpChg chg="mod">
          <ac:chgData name="soobin ahn" userId="aa820224eb0405ca" providerId="LiveId" clId="{D8658463-CF79-4267-A293-FC656BEC123E}" dt="2024-12-02T11:01:09.340" v="84" actId="1076"/>
          <ac:grpSpMkLst>
            <pc:docMk/>
            <pc:sldMk cId="581948488" sldId="284"/>
            <ac:grpSpMk id="11" creationId="{B53CBD10-FF4C-3F0A-79E0-B5E9C3D138C2}"/>
          </ac:grpSpMkLst>
        </pc:grpChg>
        <pc:picChg chg="mod">
          <ac:chgData name="soobin ahn" userId="aa820224eb0405ca" providerId="LiveId" clId="{D8658463-CF79-4267-A293-FC656BEC123E}" dt="2024-12-02T11:00:38.426" v="75" actId="1076"/>
          <ac:picMkLst>
            <pc:docMk/>
            <pc:sldMk cId="581948488" sldId="284"/>
            <ac:picMk id="18" creationId="{D94A4722-6146-44FE-F376-9A5233A01854}"/>
          </ac:picMkLst>
        </pc:picChg>
        <pc:picChg chg="mod">
          <ac:chgData name="soobin ahn" userId="aa820224eb0405ca" providerId="LiveId" clId="{D8658463-CF79-4267-A293-FC656BEC123E}" dt="2024-12-02T11:01:15.686" v="85" actId="1076"/>
          <ac:picMkLst>
            <pc:docMk/>
            <pc:sldMk cId="581948488" sldId="284"/>
            <ac:picMk id="20" creationId="{40CEE905-4A88-DBD3-2FD2-852A6BDA14D9}"/>
          </ac:picMkLst>
        </pc:picChg>
      </pc:sldChg>
      <pc:sldChg chg="addSp delSp modSp mod">
        <pc:chgData name="soobin ahn" userId="aa820224eb0405ca" providerId="LiveId" clId="{D8658463-CF79-4267-A293-FC656BEC123E}" dt="2024-12-02T11:08:19.666" v="162" actId="207"/>
        <pc:sldMkLst>
          <pc:docMk/>
          <pc:sldMk cId="3273937156" sldId="285"/>
        </pc:sldMkLst>
        <pc:spChg chg="del">
          <ac:chgData name="soobin ahn" userId="aa820224eb0405ca" providerId="LiveId" clId="{D8658463-CF79-4267-A293-FC656BEC123E}" dt="2024-12-02T10:58:28.187" v="65" actId="478"/>
          <ac:spMkLst>
            <pc:docMk/>
            <pc:sldMk cId="3273937156" sldId="285"/>
            <ac:spMk id="7" creationId="{9334D17C-B5AA-99FE-88B8-2DAEA2EC1016}"/>
          </ac:spMkLst>
        </pc:spChg>
        <pc:spChg chg="mod">
          <ac:chgData name="soobin ahn" userId="aa820224eb0405ca" providerId="LiveId" clId="{D8658463-CF79-4267-A293-FC656BEC123E}" dt="2024-12-02T10:51:32.294" v="27" actId="120"/>
          <ac:spMkLst>
            <pc:docMk/>
            <pc:sldMk cId="3273937156" sldId="285"/>
            <ac:spMk id="8" creationId="{DF4B9810-4A1A-36EF-25E1-15ED9BBA130B}"/>
          </ac:spMkLst>
        </pc:spChg>
        <pc:spChg chg="add del mod">
          <ac:chgData name="soobin ahn" userId="aa820224eb0405ca" providerId="LiveId" clId="{D8658463-CF79-4267-A293-FC656BEC123E}" dt="2024-12-02T10:57:54.109" v="52" actId="478"/>
          <ac:spMkLst>
            <pc:docMk/>
            <pc:sldMk cId="3273937156" sldId="285"/>
            <ac:spMk id="17" creationId="{1D01EE70-5937-FC9E-5FC1-173E7E72D55C}"/>
          </ac:spMkLst>
        </pc:spChg>
        <pc:spChg chg="add mod">
          <ac:chgData name="soobin ahn" userId="aa820224eb0405ca" providerId="LiveId" clId="{D8658463-CF79-4267-A293-FC656BEC123E}" dt="2024-12-02T10:58:43.844" v="68" actId="1076"/>
          <ac:spMkLst>
            <pc:docMk/>
            <pc:sldMk cId="3273937156" sldId="285"/>
            <ac:spMk id="18" creationId="{FEDF5220-D4FA-65C4-C8BD-07D3B5D30389}"/>
          </ac:spMkLst>
        </pc:spChg>
        <pc:spChg chg="add mod">
          <ac:chgData name="soobin ahn" userId="aa820224eb0405ca" providerId="LiveId" clId="{D8658463-CF79-4267-A293-FC656BEC123E}" dt="2024-12-02T10:58:43.844" v="68" actId="1076"/>
          <ac:spMkLst>
            <pc:docMk/>
            <pc:sldMk cId="3273937156" sldId="285"/>
            <ac:spMk id="19" creationId="{DD12CE0F-5A4A-19FA-1EC7-F51F2C8D7F14}"/>
          </ac:spMkLst>
        </pc:spChg>
        <pc:spChg chg="add mod">
          <ac:chgData name="soobin ahn" userId="aa820224eb0405ca" providerId="LiveId" clId="{D8658463-CF79-4267-A293-FC656BEC123E}" dt="2024-12-02T10:58:43.844" v="68" actId="1076"/>
          <ac:spMkLst>
            <pc:docMk/>
            <pc:sldMk cId="3273937156" sldId="285"/>
            <ac:spMk id="20" creationId="{6C8F1BE8-44C4-A5D3-619D-3136002360A6}"/>
          </ac:spMkLst>
        </pc:spChg>
        <pc:spChg chg="del mod">
          <ac:chgData name="soobin ahn" userId="aa820224eb0405ca" providerId="LiveId" clId="{D8658463-CF79-4267-A293-FC656BEC123E}" dt="2024-12-02T10:58:28.187" v="65" actId="478"/>
          <ac:spMkLst>
            <pc:docMk/>
            <pc:sldMk cId="3273937156" sldId="285"/>
            <ac:spMk id="23" creationId="{3979B2F4-0FFE-1C82-12E1-CB89CA83BAEF}"/>
          </ac:spMkLst>
        </pc:spChg>
        <pc:spChg chg="mod">
          <ac:chgData name="soobin ahn" userId="aa820224eb0405ca" providerId="LiveId" clId="{D8658463-CF79-4267-A293-FC656BEC123E}" dt="2024-12-02T11:08:19.666" v="162" actId="207"/>
          <ac:spMkLst>
            <pc:docMk/>
            <pc:sldMk cId="3273937156" sldId="285"/>
            <ac:spMk id="27" creationId="{14646B53-9ADC-8232-F549-9990E6C26010}"/>
          </ac:spMkLst>
        </pc:spChg>
        <pc:grpChg chg="del mod">
          <ac:chgData name="soobin ahn" userId="aa820224eb0405ca" providerId="LiveId" clId="{D8658463-CF79-4267-A293-FC656BEC123E}" dt="2024-12-02T10:57:39.949" v="47" actId="478"/>
          <ac:grpSpMkLst>
            <pc:docMk/>
            <pc:sldMk cId="3273937156" sldId="285"/>
            <ac:grpSpMk id="11" creationId="{70C5F99F-3DA7-7015-1BCD-D20AE12CA954}"/>
          </ac:grpSpMkLst>
        </pc:grpChg>
        <pc:picChg chg="mod ord">
          <ac:chgData name="soobin ahn" userId="aa820224eb0405ca" providerId="LiveId" clId="{D8658463-CF79-4267-A293-FC656BEC123E}" dt="2024-12-02T10:58:50.600" v="70" actId="166"/>
          <ac:picMkLst>
            <pc:docMk/>
            <pc:sldMk cId="3273937156" sldId="285"/>
            <ac:picMk id="13" creationId="{A37649A2-052B-9CDD-ADD0-194D22AC7B36}"/>
          </ac:picMkLst>
        </pc:picChg>
        <pc:picChg chg="mod ord">
          <ac:chgData name="soobin ahn" userId="aa820224eb0405ca" providerId="LiveId" clId="{D8658463-CF79-4267-A293-FC656BEC123E}" dt="2024-12-02T10:58:53.639" v="71" actId="1076"/>
          <ac:picMkLst>
            <pc:docMk/>
            <pc:sldMk cId="3273937156" sldId="285"/>
            <ac:picMk id="14" creationId="{F252DE97-4747-2A33-7797-1E270FC6AB13}"/>
          </ac:picMkLst>
        </pc:picChg>
      </pc:sldChg>
      <pc:sldChg chg="modSp mod">
        <pc:chgData name="soobin ahn" userId="aa820224eb0405ca" providerId="LiveId" clId="{D8658463-CF79-4267-A293-FC656BEC123E}" dt="2024-12-02T11:09:09.776" v="179" actId="1076"/>
        <pc:sldMkLst>
          <pc:docMk/>
          <pc:sldMk cId="4139140243" sldId="286"/>
        </pc:sldMkLst>
        <pc:spChg chg="mod">
          <ac:chgData name="soobin ahn" userId="aa820224eb0405ca" providerId="LiveId" clId="{D8658463-CF79-4267-A293-FC656BEC123E}" dt="2024-12-02T11:09:09.776" v="179" actId="1076"/>
          <ac:spMkLst>
            <pc:docMk/>
            <pc:sldMk cId="4139140243" sldId="286"/>
            <ac:spMk id="7" creationId="{F50C5940-9344-FD5F-F7BF-7C35F48C7EE5}"/>
          </ac:spMkLst>
        </pc:spChg>
        <pc:spChg chg="mod">
          <ac:chgData name="soobin ahn" userId="aa820224eb0405ca" providerId="LiveId" clId="{D8658463-CF79-4267-A293-FC656BEC123E}" dt="2024-12-02T11:09:04.428" v="178" actId="20577"/>
          <ac:spMkLst>
            <pc:docMk/>
            <pc:sldMk cId="4139140243" sldId="286"/>
            <ac:spMk id="8" creationId="{F8912A7E-5795-2D73-021E-E7D79CEE1225}"/>
          </ac:spMkLst>
        </pc:spChg>
      </pc:sldChg>
      <pc:sldChg chg="delSp modSp mod">
        <pc:chgData name="soobin ahn" userId="aa820224eb0405ca" providerId="LiveId" clId="{D8658463-CF79-4267-A293-FC656BEC123E}" dt="2024-12-02T11:03:58.520" v="111" actId="255"/>
        <pc:sldMkLst>
          <pc:docMk/>
          <pc:sldMk cId="2732533200" sldId="287"/>
        </pc:sldMkLst>
        <pc:spChg chg="del">
          <ac:chgData name="soobin ahn" userId="aa820224eb0405ca" providerId="LiveId" clId="{D8658463-CF79-4267-A293-FC656BEC123E}" dt="2024-12-02T10:49:57.104" v="18" actId="478"/>
          <ac:spMkLst>
            <pc:docMk/>
            <pc:sldMk cId="2732533200" sldId="287"/>
            <ac:spMk id="11" creationId="{69AAD3AA-EB95-9243-58A9-2F717A96DE01}"/>
          </ac:spMkLst>
        </pc:spChg>
        <pc:spChg chg="mod topLvl">
          <ac:chgData name="soobin ahn" userId="aa820224eb0405ca" providerId="LiveId" clId="{D8658463-CF79-4267-A293-FC656BEC123E}" dt="2024-12-02T11:03:58.520" v="111" actId="255"/>
          <ac:spMkLst>
            <pc:docMk/>
            <pc:sldMk cId="2732533200" sldId="287"/>
            <ac:spMk id="14" creationId="{603A89FF-8A5C-4CAD-40A8-B5E662C7E508}"/>
          </ac:spMkLst>
        </pc:spChg>
        <pc:spChg chg="del topLvl">
          <ac:chgData name="soobin ahn" userId="aa820224eb0405ca" providerId="LiveId" clId="{D8658463-CF79-4267-A293-FC656BEC123E}" dt="2024-12-02T11:03:46.944" v="104" actId="478"/>
          <ac:spMkLst>
            <pc:docMk/>
            <pc:sldMk cId="2732533200" sldId="287"/>
            <ac:spMk id="15" creationId="{631130F9-FE18-DDDB-96C4-8291179B6968}"/>
          </ac:spMkLst>
        </pc:spChg>
        <pc:grpChg chg="del">
          <ac:chgData name="soobin ahn" userId="aa820224eb0405ca" providerId="LiveId" clId="{D8658463-CF79-4267-A293-FC656BEC123E}" dt="2024-12-02T11:03:46.944" v="104" actId="478"/>
          <ac:grpSpMkLst>
            <pc:docMk/>
            <pc:sldMk cId="2732533200" sldId="287"/>
            <ac:grpSpMk id="13" creationId="{735BAD39-054B-9157-4568-676DC6053213}"/>
          </ac:grpSpMkLst>
        </pc:grpChg>
      </pc:sldChg>
      <pc:sldChg chg="modSp mod">
        <pc:chgData name="soobin ahn" userId="aa820224eb0405ca" providerId="LiveId" clId="{D8658463-CF79-4267-A293-FC656BEC123E}" dt="2024-12-02T10:47:41.085" v="4" actId="255"/>
        <pc:sldMkLst>
          <pc:docMk/>
          <pc:sldMk cId="3051554579" sldId="288"/>
        </pc:sldMkLst>
        <pc:spChg chg="mod">
          <ac:chgData name="soobin ahn" userId="aa820224eb0405ca" providerId="LiveId" clId="{D8658463-CF79-4267-A293-FC656BEC123E}" dt="2024-12-02T10:47:41.085" v="4" actId="255"/>
          <ac:spMkLst>
            <pc:docMk/>
            <pc:sldMk cId="3051554579" sldId="288"/>
            <ac:spMk id="14" creationId="{FC95F3E7-301B-8D3E-F67C-AECAF01E69F4}"/>
          </ac:spMkLst>
        </pc:spChg>
      </pc:sldChg>
      <pc:sldChg chg="modSp mod">
        <pc:chgData name="soobin ahn" userId="aa820224eb0405ca" providerId="LiveId" clId="{D8658463-CF79-4267-A293-FC656BEC123E}" dt="2024-12-02T11:03:17.078" v="103" actId="5793"/>
        <pc:sldMkLst>
          <pc:docMk/>
          <pc:sldMk cId="3035818973" sldId="289"/>
        </pc:sldMkLst>
        <pc:spChg chg="mod">
          <ac:chgData name="soobin ahn" userId="aa820224eb0405ca" providerId="LiveId" clId="{D8658463-CF79-4267-A293-FC656BEC123E}" dt="2024-12-02T11:03:17.078" v="103" actId="5793"/>
          <ac:spMkLst>
            <pc:docMk/>
            <pc:sldMk cId="3035818973" sldId="289"/>
            <ac:spMk id="14" creationId="{28EBDB4D-B69A-91D0-1C60-023840DA21C1}"/>
          </ac:spMkLst>
        </pc:spChg>
      </pc:sldChg>
      <pc:sldChg chg="delSp modSp mod">
        <pc:chgData name="soobin ahn" userId="aa820224eb0405ca" providerId="LiveId" clId="{D8658463-CF79-4267-A293-FC656BEC123E}" dt="2024-12-02T11:05:03.346" v="123" actId="1076"/>
        <pc:sldMkLst>
          <pc:docMk/>
          <pc:sldMk cId="859928430" sldId="290"/>
        </pc:sldMkLst>
        <pc:spChg chg="del">
          <ac:chgData name="soobin ahn" userId="aa820224eb0405ca" providerId="LiveId" clId="{D8658463-CF79-4267-A293-FC656BEC123E}" dt="2024-12-02T10:50:01.697" v="19" actId="478"/>
          <ac:spMkLst>
            <pc:docMk/>
            <pc:sldMk cId="859928430" sldId="290"/>
            <ac:spMk id="11" creationId="{46591765-AACD-2C93-1D82-CA8EA49450B3}"/>
          </ac:spMkLst>
        </pc:spChg>
        <pc:spChg chg="mod topLvl">
          <ac:chgData name="soobin ahn" userId="aa820224eb0405ca" providerId="LiveId" clId="{D8658463-CF79-4267-A293-FC656BEC123E}" dt="2024-12-02T11:05:03.346" v="123" actId="1076"/>
          <ac:spMkLst>
            <pc:docMk/>
            <pc:sldMk cId="859928430" sldId="290"/>
            <ac:spMk id="14" creationId="{5D47E43D-DAF9-E39B-69DB-7C1B07CB7A9C}"/>
          </ac:spMkLst>
        </pc:spChg>
        <pc:spChg chg="del mod topLvl">
          <ac:chgData name="soobin ahn" userId="aa820224eb0405ca" providerId="LiveId" clId="{D8658463-CF79-4267-A293-FC656BEC123E}" dt="2024-12-02T11:04:19.521" v="114" actId="478"/>
          <ac:spMkLst>
            <pc:docMk/>
            <pc:sldMk cId="859928430" sldId="290"/>
            <ac:spMk id="15" creationId="{975DD67F-E29E-2DBB-7DB6-BC27F242FF7F}"/>
          </ac:spMkLst>
        </pc:spChg>
        <pc:grpChg chg="del">
          <ac:chgData name="soobin ahn" userId="aa820224eb0405ca" providerId="LiveId" clId="{D8658463-CF79-4267-A293-FC656BEC123E}" dt="2024-12-02T11:04:19.521" v="114" actId="478"/>
          <ac:grpSpMkLst>
            <pc:docMk/>
            <pc:sldMk cId="859928430" sldId="290"/>
            <ac:grpSpMk id="13" creationId="{0E81A5DD-F459-3F90-B8DF-9BE0BACC5C35}"/>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6B8A7-BECF-469F-AB0F-1A79792176D2}" type="datetimeFigureOut">
              <a:rPr lang="ko-KR" altLang="en-US" smtClean="0"/>
              <a:t>2024-12-02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52E58-934E-4108-BD0C-A9F046E91F21}" type="slidenum">
              <a:rPr lang="ko-KR" altLang="en-US" smtClean="0"/>
              <a:t>‹#›</a:t>
            </a:fld>
            <a:endParaRPr lang="ko-KR" altLang="en-US"/>
          </a:p>
        </p:txBody>
      </p:sp>
    </p:spTree>
    <p:extLst>
      <p:ext uri="{BB962C8B-B14F-4D97-AF65-F5344CB8AC3E}">
        <p14:creationId xmlns:p14="http://schemas.microsoft.com/office/powerpoint/2010/main" val="110480628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5252E58-934E-4108-BD0C-A9F046E91F21}" type="slidenum">
              <a:rPr lang="ko-KR" altLang="en-US" smtClean="0"/>
              <a:t>4</a:t>
            </a:fld>
            <a:endParaRPr lang="ko-KR" altLang="en-US"/>
          </a:p>
        </p:txBody>
      </p:sp>
    </p:spTree>
    <p:extLst>
      <p:ext uri="{BB962C8B-B14F-4D97-AF65-F5344CB8AC3E}">
        <p14:creationId xmlns:p14="http://schemas.microsoft.com/office/powerpoint/2010/main" val="29266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715B3-E51F-3FA7-24FB-7FB0DA0670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452B7D-B859-3298-5C4E-96A1A5D10B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F56698-4B2F-ED7D-85F6-63356BF8716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3C97775-B067-153E-31BF-3C11793DC726}"/>
              </a:ext>
            </a:extLst>
          </p:cNvPr>
          <p:cNvSpPr>
            <a:spLocks noGrp="1"/>
          </p:cNvSpPr>
          <p:nvPr>
            <p:ph type="sldNum" sz="quarter" idx="5"/>
          </p:nvPr>
        </p:nvSpPr>
        <p:spPr/>
        <p:txBody>
          <a:bodyPr/>
          <a:lstStyle/>
          <a:p>
            <a:fld id="{F5252E58-934E-4108-BD0C-A9F046E91F21}" type="slidenum">
              <a:rPr lang="ko-KR" altLang="en-US" smtClean="0"/>
              <a:t>5</a:t>
            </a:fld>
            <a:endParaRPr lang="ko-KR" altLang="en-US"/>
          </a:p>
        </p:txBody>
      </p:sp>
    </p:spTree>
    <p:extLst>
      <p:ext uri="{BB962C8B-B14F-4D97-AF65-F5344CB8AC3E}">
        <p14:creationId xmlns:p14="http://schemas.microsoft.com/office/powerpoint/2010/main" val="255824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F177F-54BE-8A4A-985D-E87CAFA342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FB277D5-AC68-F5B2-6A1D-B6AC20737D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F2729B-632B-5940-8B6E-43754E060A6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320E497-2B19-2225-9574-7BB3FB38CDF3}"/>
              </a:ext>
            </a:extLst>
          </p:cNvPr>
          <p:cNvSpPr>
            <a:spLocks noGrp="1"/>
          </p:cNvSpPr>
          <p:nvPr>
            <p:ph type="sldNum" sz="quarter" idx="5"/>
          </p:nvPr>
        </p:nvSpPr>
        <p:spPr/>
        <p:txBody>
          <a:bodyPr/>
          <a:lstStyle/>
          <a:p>
            <a:fld id="{F5252E58-934E-4108-BD0C-A9F046E91F21}" type="slidenum">
              <a:rPr lang="ko-KR" altLang="en-US" smtClean="0"/>
              <a:t>6</a:t>
            </a:fld>
            <a:endParaRPr lang="ko-KR" altLang="en-US"/>
          </a:p>
        </p:txBody>
      </p:sp>
    </p:spTree>
    <p:extLst>
      <p:ext uri="{BB962C8B-B14F-4D97-AF65-F5344CB8AC3E}">
        <p14:creationId xmlns:p14="http://schemas.microsoft.com/office/powerpoint/2010/main" val="2157515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A1979-E9E7-D5D7-D950-E3D06EF200D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BC3E50-1153-D737-49A2-65BB9D978A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6AFAC00-BF17-B8DD-5C50-4230FFBE962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AF2F4F2-378D-7426-BCFD-305B77E677D4}"/>
              </a:ext>
            </a:extLst>
          </p:cNvPr>
          <p:cNvSpPr>
            <a:spLocks noGrp="1"/>
          </p:cNvSpPr>
          <p:nvPr>
            <p:ph type="sldNum" sz="quarter" idx="5"/>
          </p:nvPr>
        </p:nvSpPr>
        <p:spPr/>
        <p:txBody>
          <a:bodyPr/>
          <a:lstStyle/>
          <a:p>
            <a:fld id="{F5252E58-934E-4108-BD0C-A9F046E91F21}" type="slidenum">
              <a:rPr lang="ko-KR" altLang="en-US" smtClean="0"/>
              <a:t>8</a:t>
            </a:fld>
            <a:endParaRPr lang="ko-KR" altLang="en-US"/>
          </a:p>
        </p:txBody>
      </p:sp>
    </p:spTree>
    <p:extLst>
      <p:ext uri="{BB962C8B-B14F-4D97-AF65-F5344CB8AC3E}">
        <p14:creationId xmlns:p14="http://schemas.microsoft.com/office/powerpoint/2010/main" val="127058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D62C8-498B-49A6-8109-3D0F6A08F7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C226C5-6C64-E1B5-CF77-FD3014206B7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5BE5AD9-EE15-3D8A-DE69-A25663497B0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4204A6B-F3BB-C55F-926D-347EC631F44D}"/>
              </a:ext>
            </a:extLst>
          </p:cNvPr>
          <p:cNvSpPr>
            <a:spLocks noGrp="1"/>
          </p:cNvSpPr>
          <p:nvPr>
            <p:ph type="sldNum" sz="quarter" idx="5"/>
          </p:nvPr>
        </p:nvSpPr>
        <p:spPr/>
        <p:txBody>
          <a:bodyPr/>
          <a:lstStyle/>
          <a:p>
            <a:fld id="{F5252E58-934E-4108-BD0C-A9F046E91F21}" type="slidenum">
              <a:rPr lang="ko-KR" altLang="en-US" smtClean="0"/>
              <a:t>9</a:t>
            </a:fld>
            <a:endParaRPr lang="ko-KR" altLang="en-US"/>
          </a:p>
        </p:txBody>
      </p:sp>
    </p:spTree>
    <p:extLst>
      <p:ext uri="{BB962C8B-B14F-4D97-AF65-F5344CB8AC3E}">
        <p14:creationId xmlns:p14="http://schemas.microsoft.com/office/powerpoint/2010/main" val="3482303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94877-7FA6-DC60-BCD4-492CBA2921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4247D7-331E-7D1B-3955-56580684618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E873AB-B55E-9B19-8BA5-9A0947C0A95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F72765E-FBFD-C3E5-5914-763FBCBE21EB}"/>
              </a:ext>
            </a:extLst>
          </p:cNvPr>
          <p:cNvSpPr>
            <a:spLocks noGrp="1"/>
          </p:cNvSpPr>
          <p:nvPr>
            <p:ph type="sldNum" sz="quarter" idx="5"/>
          </p:nvPr>
        </p:nvSpPr>
        <p:spPr/>
        <p:txBody>
          <a:bodyPr/>
          <a:lstStyle/>
          <a:p>
            <a:fld id="{F5252E58-934E-4108-BD0C-A9F046E91F21}" type="slidenum">
              <a:rPr lang="ko-KR" altLang="en-US" smtClean="0"/>
              <a:t>10</a:t>
            </a:fld>
            <a:endParaRPr lang="ko-KR" altLang="en-US"/>
          </a:p>
        </p:txBody>
      </p:sp>
    </p:spTree>
    <p:extLst>
      <p:ext uri="{BB962C8B-B14F-4D97-AF65-F5344CB8AC3E}">
        <p14:creationId xmlns:p14="http://schemas.microsoft.com/office/powerpoint/2010/main" val="369022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github.com/flying-adventure/algorithm_termproject"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velog.io/@soyeon207/%EC%95%8C%EA%B3%A0%EB%A6%AC%EC%A6%98-%EB%8F%99%EC%A0%81-%EA%B3%84%ED%9A%8D%EB%B2%95-Dynamic-Programming-DP" TargetMode="External"/><Relationship Id="rId3" Type="http://schemas.openxmlformats.org/officeDocument/2006/relationships/image" Target="../media/image4.png"/><Relationship Id="rId7" Type="http://schemas.openxmlformats.org/officeDocument/2006/relationships/hyperlink" Target="https://m.blog.naver.com/PostView.naver?blogId=jjyoung5959&amp;logNo=223254857350&amp;searchKeyword=%EC%9D%B4%EA%B2%83%EC%9D%B4%20%EC%BD%94%EB%94%A9%20%ED%85%8C%EC%8A%A4%ED%8A%B8%EB%8B%A4"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velog.io/@boyeon_jeong/%EB%8F%99%EC%A0%81%EA%B3%84%ED%9A%8D%EB%B2%95Dynamic-Programming" TargetMode="External"/><Relationship Id="rId5" Type="http://schemas.openxmlformats.org/officeDocument/2006/relationships/hyperlink" Target="https://www.itsmo.dev/greedy-algorithm/" TargetMode="External"/><Relationship Id="rId10" Type="http://schemas.openxmlformats.org/officeDocument/2006/relationships/hyperlink" Target="https://skmouse.tistory.com/entry/%ED%83%90%EC%9A%95Greedy%EC%95%8C%EA%B3%A0%EB%A6%AC%EC%A6%98%EB%8F%99%EC%A0%81Dynamic%EA%B3%84%ED%9A%8D%EB%B2%95" TargetMode="External"/><Relationship Id="rId4" Type="http://schemas.openxmlformats.org/officeDocument/2006/relationships/hyperlink" Target="https://www.youtube.com/watch?v=_IZuE7NIeW4" TargetMode="External"/><Relationship Id="rId9" Type="http://schemas.openxmlformats.org/officeDocument/2006/relationships/hyperlink" Target="https://ai-sinq.tistory.com/entry/%EB%8F%99%EC%A0%81-%ED%94%84%EB%A1%9C%EA%B7%B8%EB%9E%98%EB%B0%8D-Dynamic-Programming-D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stretch>
            <a:fillRect/>
          </a:stretch>
        </p:blipFill>
        <p:spPr>
          <a:xfrm>
            <a:off x="9829800" y="27051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stretch>
            <a:fillRect/>
          </a:stretch>
        </p:blipFill>
        <p:spPr>
          <a:xfrm>
            <a:off x="9842500" y="27178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stretch>
            <a:fillRect/>
          </a:stretch>
        </p:blipFill>
        <p:spPr>
          <a:xfrm>
            <a:off x="9067800" y="1206500"/>
            <a:ext cx="2108200" cy="2159000"/>
          </a:xfrm>
          <a:prstGeom prst="rect">
            <a:avLst/>
          </a:prstGeom>
          <a:effectLst>
            <a:outerShdw blurRad="27558" dist="32371" dir="1800000">
              <a:srgbClr val="000000">
                <a:alpha val="10000"/>
              </a:srgbClr>
            </a:outerShdw>
          </a:effectLst>
        </p:spPr>
      </p:pic>
      <p:pic>
        <p:nvPicPr>
          <p:cNvPr id="7" name="Picture 7"/>
          <p:cNvPicPr>
            <a:picLocks noChangeAspect="1"/>
          </p:cNvPicPr>
          <p:nvPr/>
        </p:nvPicPr>
        <p:blipFill>
          <a:blip r:embed="rId3"/>
          <a:stretch>
            <a:fillRect/>
          </a:stretch>
        </p:blipFill>
        <p:spPr>
          <a:xfrm>
            <a:off x="9067800" y="1206500"/>
            <a:ext cx="2108200" cy="2159000"/>
          </a:xfrm>
          <a:prstGeom prst="rect">
            <a:avLst/>
          </a:prstGeom>
          <a:effectLst>
            <a:outerShdw blurRad="27558" dist="48557" dir="12600000">
              <a:srgbClr val="FFFFFF">
                <a:alpha val="60000"/>
              </a:srgbClr>
            </a:outerShdw>
          </a:effectLst>
        </p:spPr>
      </p:pic>
      <p:sp>
        <p:nvSpPr>
          <p:cNvPr id="8" name="TextBox 8"/>
          <p:cNvSpPr txBox="1"/>
          <p:nvPr/>
        </p:nvSpPr>
        <p:spPr>
          <a:xfrm>
            <a:off x="533400" y="8690356"/>
            <a:ext cx="11633200" cy="419100"/>
          </a:xfrm>
          <a:prstGeom prst="rect">
            <a:avLst/>
          </a:prstGeom>
        </p:spPr>
        <p:txBody>
          <a:bodyPr lIns="0" tIns="0" rIns="0" bIns="0" rtlCol="0" anchor="ctr"/>
          <a:lstStyle/>
          <a:p>
            <a:pPr lvl="0" algn="l">
              <a:lnSpc>
                <a:spcPct val="99600"/>
              </a:lnSpc>
            </a:pPr>
            <a:r>
              <a:rPr lang="en-US" sz="2400" b="0" i="0" u="none" strike="noStrike" dirty="0">
                <a:solidFill>
                  <a:srgbClr val="000000"/>
                </a:solidFill>
                <a:latin typeface="Pretendard Light"/>
              </a:rPr>
              <a:t>TEAM R </a:t>
            </a:r>
          </a:p>
          <a:p>
            <a:pPr lvl="0" algn="l">
              <a:lnSpc>
                <a:spcPct val="99600"/>
              </a:lnSpc>
            </a:pPr>
            <a:r>
              <a:rPr lang="en-US" sz="2400" b="0" i="0" u="none" strike="noStrike" dirty="0">
                <a:solidFill>
                  <a:srgbClr val="000000"/>
                </a:solidFill>
                <a:latin typeface="Pretendard Light"/>
              </a:rPr>
              <a:t>202235045 </a:t>
            </a:r>
            <a:r>
              <a:rPr lang="ko-KR" sz="2400" b="0" i="0" u="none" strike="noStrike" dirty="0" err="1">
                <a:solidFill>
                  <a:srgbClr val="000000"/>
                </a:solidFill>
                <a:ea typeface="Pretendard Light"/>
              </a:rPr>
              <a:t>박선인</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202135814 </a:t>
            </a:r>
            <a:r>
              <a:rPr lang="ko-KR" sz="2400" b="0" i="0" u="none" strike="noStrike" dirty="0" err="1">
                <a:solidFill>
                  <a:srgbClr val="000000"/>
                </a:solidFill>
                <a:ea typeface="Pretendard Light"/>
              </a:rPr>
              <a:t>이정균</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202235070 </a:t>
            </a:r>
            <a:r>
              <a:rPr lang="ko-KR" sz="2400" b="0" i="0" u="none" strike="noStrike" dirty="0">
                <a:solidFill>
                  <a:srgbClr val="000000"/>
                </a:solidFill>
                <a:ea typeface="Pretendard Light"/>
              </a:rPr>
              <a:t>안수빈</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20233445 </a:t>
            </a:r>
            <a:r>
              <a:rPr lang="ko-KR" sz="2400" b="0" i="0" u="none" strike="noStrike" dirty="0" err="1">
                <a:solidFill>
                  <a:srgbClr val="000000"/>
                </a:solidFill>
                <a:ea typeface="Pretendard Light"/>
              </a:rPr>
              <a:t>김지해</a:t>
            </a:r>
            <a:endParaRPr lang="ko-KR" sz="2400" b="0" i="0" u="none" strike="noStrike" dirty="0">
              <a:solidFill>
                <a:srgbClr val="000000"/>
              </a:solidFill>
              <a:ea typeface="Pretendard Light"/>
            </a:endParaRPr>
          </a:p>
        </p:txBody>
      </p:sp>
      <p:sp>
        <p:nvSpPr>
          <p:cNvPr id="9" name="TextBox 9"/>
          <p:cNvSpPr txBox="1"/>
          <p:nvPr/>
        </p:nvSpPr>
        <p:spPr>
          <a:xfrm>
            <a:off x="165100" y="2336800"/>
            <a:ext cx="10477500" cy="3111500"/>
          </a:xfrm>
          <a:prstGeom prst="rect">
            <a:avLst/>
          </a:prstGeom>
        </p:spPr>
        <p:txBody>
          <a:bodyPr lIns="0" tIns="0" rIns="0" bIns="0" rtlCol="0" anchor="ctr"/>
          <a:lstStyle/>
          <a:p>
            <a:pPr lvl="0" algn="ctr">
              <a:lnSpc>
                <a:spcPct val="83000"/>
              </a:lnSpc>
            </a:pPr>
            <a:r>
              <a:rPr lang="en-US" sz="7200" b="0" i="0" u="none" strike="noStrike" spc="100" dirty="0">
                <a:solidFill>
                  <a:srgbClr val="000000"/>
                </a:solidFill>
                <a:latin typeface="Pretendard Bold"/>
              </a:rPr>
              <a:t>DYNAMIC PROGRAMMING </a:t>
            </a:r>
          </a:p>
          <a:p>
            <a:pPr lvl="0" algn="ctr">
              <a:lnSpc>
                <a:spcPct val="83000"/>
              </a:lnSpc>
            </a:pPr>
            <a:r>
              <a:rPr lang="en-US" sz="7200" b="0" i="0" u="none" strike="noStrike" spc="100" dirty="0">
                <a:solidFill>
                  <a:srgbClr val="000000"/>
                </a:solidFill>
                <a:latin typeface="Pretendard Bold"/>
              </a:rPr>
              <a:t>&amp; </a:t>
            </a:r>
          </a:p>
          <a:p>
            <a:pPr lvl="0" algn="ctr">
              <a:lnSpc>
                <a:spcPct val="83000"/>
              </a:lnSpc>
            </a:pPr>
            <a:r>
              <a:rPr lang="en-US" sz="7200" b="0" i="0" u="none" strike="noStrike" spc="100" dirty="0">
                <a:solidFill>
                  <a:srgbClr val="000000"/>
                </a:solidFill>
                <a:latin typeface="Pretendard Bold"/>
              </a:rPr>
              <a:t>GREEDY ALGORITHM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115A3-12A4-E3DD-DA6D-8A4AA6576516}"/>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4E24ED55-5D91-51DB-1134-1B75E3D7922B}"/>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E1577E5A-0482-6B63-4637-E4E9B4FF115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28EBDB4D-B69A-91D0-1C60-023840DA21C1}"/>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500" dirty="0">
                  <a:solidFill>
                    <a:schemeClr val="bg1">
                      <a:lumMod val="50000"/>
                    </a:schemeClr>
                  </a:solidFill>
                  <a:latin typeface="Pretendard Light" panose="020B0600000101010101" charset="-127"/>
                  <a:ea typeface="Pretendard Light" panose="020B0600000101010101" charset="-127"/>
                </a:rPr>
                <a:t>How to working</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2000" kern="0" spc="0" dirty="0">
                  <a:solidFill>
                    <a:srgbClr val="000000"/>
                  </a:solidFill>
                  <a:effectLst/>
                  <a:latin typeface="Pretendard Light" panose="020B0600000101010101" charset="-127"/>
                  <a:ea typeface="Pretendard Light" panose="020B0600000101010101" charset="-127"/>
                </a:rPr>
                <a:t>Bottom-Up (Tabulation)</a:t>
              </a:r>
            </a:p>
            <a:p>
              <a:pPr marL="571500" indent="-571500" algn="just">
                <a:buFontTx/>
                <a:buChar char="-"/>
              </a:pPr>
              <a:r>
                <a:rPr lang="en-US" altLang="ko-KR" sz="2800" b="0" i="0" dirty="0">
                  <a:solidFill>
                    <a:srgbClr val="000000"/>
                  </a:solidFill>
                  <a:effectLst/>
                  <a:latin typeface="Pretendard Light" panose="020B0600000101010101" charset="-127"/>
                  <a:ea typeface="Pretendard Light" panose="020B0600000101010101" charset="-127"/>
                </a:rPr>
                <a:t>It is a method of solving the entire problem by solving the small part problem in turn. To do this, repeat sentences are used to solve partial problems repeatedly, and the results are stored in an array, etc.</a:t>
              </a:r>
              <a:r>
                <a:rPr lang="en-US" altLang="ko-KR" sz="2800" kern="0" spc="0" dirty="0">
                  <a:solidFill>
                    <a:srgbClr val="000000"/>
                  </a:solidFill>
                  <a:effectLst/>
                  <a:latin typeface="Pretendard Light" panose="020B0600000101010101" charset="-127"/>
                  <a:ea typeface="Pretendard Light" panose="020B0600000101010101" charset="-127"/>
                </a:rPr>
                <a:t> </a:t>
              </a:r>
            </a:p>
            <a:p>
              <a:pPr algn="just"/>
              <a:endParaRPr lang="ko-KR" altLang="en-US" sz="2800" kern="0" spc="0" dirty="0">
                <a:solidFill>
                  <a:srgbClr val="000000"/>
                </a:solidFill>
                <a:effectLst/>
                <a:latin typeface="Pretendard Light" panose="020B0600000101010101" charset="-127"/>
                <a:ea typeface="Pretendard Light" panose="020B0600000101010101" charset="-127"/>
              </a:endParaRPr>
            </a:p>
            <a:p>
              <a:pPr marL="571500" indent="-571500" algn="just">
                <a:buFontTx/>
                <a:buChar char="-"/>
              </a:pPr>
              <a:r>
                <a:rPr lang="en-US" altLang="ko-KR" sz="2000" kern="0" spc="0" dirty="0">
                  <a:solidFill>
                    <a:srgbClr val="000000"/>
                  </a:solidFill>
                  <a:effectLst/>
                  <a:latin typeface="Pretendard Light" panose="020B0600000101010101" charset="-127"/>
                  <a:ea typeface="Pretendard Light" panose="020B0600000101010101" charset="-127"/>
                </a:rPr>
                <a:t>Top-Down (</a:t>
              </a:r>
              <a:r>
                <a:rPr lang="en-US" altLang="ko-KR" sz="2000" kern="0" spc="0" dirty="0" err="1">
                  <a:solidFill>
                    <a:srgbClr val="000000"/>
                  </a:solidFill>
                  <a:effectLst/>
                  <a:latin typeface="Pretendard Light" panose="020B0600000101010101" charset="-127"/>
                  <a:ea typeface="Pretendard Light" panose="020B0600000101010101" charset="-127"/>
                </a:rPr>
                <a:t>Memoization</a:t>
              </a:r>
              <a:r>
                <a:rPr lang="en-US" altLang="ko-KR" sz="2000" kern="0" dirty="0">
                  <a:solidFill>
                    <a:srgbClr val="000000"/>
                  </a:solidFill>
                  <a:latin typeface="Pretendard Light" panose="020B0600000101010101" charset="-127"/>
                  <a:ea typeface="Pretendard Light" panose="020B0600000101010101" charset="-127"/>
                </a:rPr>
                <a:t>)</a:t>
              </a:r>
              <a:endParaRPr lang="en-US" altLang="ko-KR" sz="2000" kern="0" spc="0" dirty="0">
                <a:solidFill>
                  <a:srgbClr val="000000"/>
                </a:solidFill>
                <a:effectLst/>
                <a:latin typeface="Pretendard Light" panose="020B0600000101010101" charset="-127"/>
                <a:ea typeface="Pretendard Light" panose="020B0600000101010101" charset="-127"/>
              </a:endParaRPr>
            </a:p>
            <a:p>
              <a:pPr marL="571500" indent="-571500" algn="just">
                <a:buFontTx/>
                <a:buChar char="-"/>
              </a:pPr>
              <a:r>
                <a:rPr lang="en-US" altLang="ko-KR" sz="2800" b="0" i="0" dirty="0">
                  <a:solidFill>
                    <a:srgbClr val="000000"/>
                  </a:solidFill>
                  <a:effectLst/>
                  <a:latin typeface="Pretendard Light" panose="020B0600000101010101" charset="-127"/>
                  <a:ea typeface="Pretendard Light" panose="020B0600000101010101" charset="-127"/>
                </a:rPr>
                <a:t>A way to solve a big problem by dividing it into small parts</a:t>
              </a:r>
              <a:endParaRPr lang="en-US" altLang="ko-KR" sz="2800" kern="0" spc="0" dirty="0">
                <a:solidFill>
                  <a:srgbClr val="000000"/>
                </a:solidFill>
                <a:effectLst/>
                <a:latin typeface="Pretendard Light" panose="020B0600000101010101" charset="-127"/>
                <a:ea typeface="Pretendard Light" panose="020B0600000101010101" charset="-127"/>
              </a:endParaRPr>
            </a:p>
            <a:p>
              <a:pPr marL="571500" indent="-571500" algn="just">
                <a:buFontTx/>
                <a:buChar char="-"/>
              </a:pPr>
              <a:endParaRPr lang="en-US" altLang="ko-KR" sz="3600" b="1"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2A9779A7-51E2-16E8-6DB1-E10F131A0B1B}"/>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2D9C7F34-425F-9D9F-F6F3-971D99E3E2D8}"/>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46217DB0-7BDA-BCDA-3C16-121B35674CD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C7EA473D-5DFF-FE9C-1347-587A57D1539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17" name="TextBox 13">
            <a:extLst>
              <a:ext uri="{FF2B5EF4-FFF2-40B4-BE49-F238E27FC236}">
                <a16:creationId xmlns:a16="http://schemas.microsoft.com/office/drawing/2014/main" id="{D390EC7C-441A-EDEE-F62A-DA2A989D5D77}"/>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3035818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633CE-0B10-0B32-EF6C-0429B68355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BF55D1A-A11A-1CD3-8D20-ECA5A6134F27}"/>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BBD4DB04-C7A2-2E3D-9D21-EAB9AF7F007D}"/>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28762BED-9D9F-EB2F-0234-047E20DB886F}"/>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7AD36E77-4ACB-8B96-DB3B-32DC97E174A0}"/>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4" name="사각형: 둥근 모서리 3">
            <a:extLst>
              <a:ext uri="{FF2B5EF4-FFF2-40B4-BE49-F238E27FC236}">
                <a16:creationId xmlns:a16="http://schemas.microsoft.com/office/drawing/2014/main" id="{218D7513-AC82-9605-5945-7DF2A16E2CC3}"/>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66811CF-DD59-DD5B-1D64-6772DAF88168}"/>
              </a:ext>
            </a:extLst>
          </p:cNvPr>
          <p:cNvSpPr/>
          <p:nvPr/>
        </p:nvSpPr>
        <p:spPr>
          <a:xfrm>
            <a:off x="1371600" y="270332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Pros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We can reduce a calculating time. Because we reuse result of small problem, the more and better the small problems, we can reduce more time</a:t>
            </a:r>
          </a:p>
        </p:txBody>
      </p:sp>
      <p:grpSp>
        <p:nvGrpSpPr>
          <p:cNvPr id="11" name="그룹 10">
            <a:extLst>
              <a:ext uri="{FF2B5EF4-FFF2-40B4-BE49-F238E27FC236}">
                <a16:creationId xmlns:a16="http://schemas.microsoft.com/office/drawing/2014/main" id="{ABA709B1-1E2C-B3C3-B15C-A15098DDD5D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EA146333-8138-D35C-983B-7B603589A35F}"/>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dirty="0">
                  <a:solidFill>
                    <a:schemeClr val="tx1"/>
                  </a:solidFill>
                  <a:latin typeface="Pretendard Light" panose="020B0600000101010101" charset="-127"/>
                  <a:ea typeface="Pretendard Light" panose="020B0600000101010101" charset="-127"/>
                </a:rPr>
                <a:t>1.</a:t>
              </a:r>
            </a:p>
            <a:p>
              <a:endParaRPr lang="ko-KR" altLang="en-US" dirty="0">
                <a:solidFill>
                  <a:schemeClr val="tx1"/>
                </a:solidFill>
                <a:latin typeface="Pretendard Light" panose="020B0600000101010101" charset="-127"/>
                <a:ea typeface="Pretendard Light" panose="020B0600000101010101" charset="-127"/>
              </a:endParaRPr>
            </a:p>
          </p:txBody>
        </p:sp>
        <p:sp>
          <p:nvSpPr>
            <p:cNvPr id="16" name="사각형: 둥근 모서리 15">
              <a:extLst>
                <a:ext uri="{FF2B5EF4-FFF2-40B4-BE49-F238E27FC236}">
                  <a16:creationId xmlns:a16="http://schemas.microsoft.com/office/drawing/2014/main" id="{7BD8DB31-3F89-207C-BAD3-68AF46B11FB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Cons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We need some condition to use greedy algorithm</a:t>
              </a: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Because we use memory to save result, memory usage get bigger</a:t>
              </a:r>
              <a:endParaRPr lang="ko-KR" altLang="en-US" sz="3200" dirty="0">
                <a:solidFill>
                  <a:schemeClr val="tx1"/>
                </a:solidFill>
                <a:latin typeface="Pretendard Light" panose="020B0600000101010101" charset="-127"/>
                <a:ea typeface="Pretendard Light" panose="020B0600000101010101" charset="-127"/>
              </a:endParaRPr>
            </a:p>
          </p:txBody>
        </p:sp>
      </p:grpSp>
      <p:sp>
        <p:nvSpPr>
          <p:cNvPr id="17" name="TextBox 13">
            <a:extLst>
              <a:ext uri="{FF2B5EF4-FFF2-40B4-BE49-F238E27FC236}">
                <a16:creationId xmlns:a16="http://schemas.microsoft.com/office/drawing/2014/main" id="{6D8D56B9-6628-9245-C7C9-CBFE14FC5693}"/>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686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BAEKJOON 14916</a:t>
            </a:r>
          </a:p>
        </p:txBody>
      </p:sp>
      <p:sp>
        <p:nvSpPr>
          <p:cNvPr id="13" name="TextBox 12">
            <a:extLst>
              <a:ext uri="{FF2B5EF4-FFF2-40B4-BE49-F238E27FC236}">
                <a16:creationId xmlns:a16="http://schemas.microsoft.com/office/drawing/2014/main" id="{88DAA8CA-FBEA-B0A3-A0C8-95A730EC7C3B}"/>
              </a:ext>
            </a:extLst>
          </p:cNvPr>
          <p:cNvSpPr txBox="1"/>
          <p:nvPr/>
        </p:nvSpPr>
        <p:spPr>
          <a:xfrm>
            <a:off x="345591" y="9676702"/>
            <a:ext cx="5791200" cy="369332"/>
          </a:xfrm>
          <a:prstGeom prst="rect">
            <a:avLst/>
          </a:prstGeom>
          <a:noFill/>
        </p:spPr>
        <p:txBody>
          <a:bodyPr wrap="square" rtlCol="0">
            <a:spAutoFit/>
          </a:bodyPr>
          <a:lstStyle/>
          <a:p>
            <a:r>
              <a:rPr lang="en-US" altLang="ko-KR" dirty="0"/>
              <a:t>https://www.acmicpc.net/problem/14916</a:t>
            </a:r>
            <a:endParaRPr lang="ko-KR" altLang="en-US" dirty="0"/>
          </a:p>
        </p:txBody>
      </p:sp>
      <p:grpSp>
        <p:nvGrpSpPr>
          <p:cNvPr id="14" name="그룹 13">
            <a:extLst>
              <a:ext uri="{FF2B5EF4-FFF2-40B4-BE49-F238E27FC236}">
                <a16:creationId xmlns:a16="http://schemas.microsoft.com/office/drawing/2014/main" id="{5E484867-6B7C-9820-C951-24BABEA0FAC0}"/>
              </a:ext>
            </a:extLst>
          </p:cNvPr>
          <p:cNvGrpSpPr/>
          <p:nvPr/>
        </p:nvGrpSpPr>
        <p:grpSpPr>
          <a:xfrm>
            <a:off x="2838450" y="2921000"/>
            <a:ext cx="13106400" cy="5652168"/>
            <a:chOff x="1376596" y="3622843"/>
            <a:chExt cx="5310288" cy="1828800"/>
          </a:xfrm>
          <a:solidFill>
            <a:srgbClr val="F5F4F3"/>
          </a:solidFill>
        </p:grpSpPr>
        <p:sp>
          <p:nvSpPr>
            <p:cNvPr id="15" name="사각형: 둥근 모서리 14">
              <a:extLst>
                <a:ext uri="{FF2B5EF4-FFF2-40B4-BE49-F238E27FC236}">
                  <a16:creationId xmlns:a16="http://schemas.microsoft.com/office/drawing/2014/main" id="{12306703-6A3D-17A2-A20A-FE9C886D604E}"/>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E3725B02-C494-D86C-92FA-72D63A6B32F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9" name="TextBox 9"/>
          <p:cNvSpPr txBox="1"/>
          <p:nvPr/>
        </p:nvSpPr>
        <p:spPr>
          <a:xfrm>
            <a:off x="3727450" y="3562350"/>
            <a:ext cx="10833100" cy="4152900"/>
          </a:xfrm>
          <a:prstGeom prst="rect">
            <a:avLst/>
          </a:prstGeom>
        </p:spPr>
        <p:txBody>
          <a:bodyPr lIns="0" tIns="0" rIns="0" bIns="0" rtlCol="0" anchor="ctr"/>
          <a:lstStyle/>
          <a:p>
            <a:pPr lvl="0" algn="just">
              <a:lnSpc>
                <a:spcPct val="132800"/>
              </a:lnSpc>
            </a:pPr>
            <a:r>
              <a:rPr lang="en-US" sz="2000" b="0" i="0" u="none" strike="noStrike" dirty="0" err="1">
                <a:solidFill>
                  <a:srgbClr val="000000"/>
                </a:solidFill>
                <a:latin typeface="Pretendard Light"/>
              </a:rPr>
              <a:t>Chunhyang</a:t>
            </a:r>
            <a:r>
              <a:rPr lang="en-US" sz="2000" b="0" i="0" u="none" strike="noStrike" dirty="0">
                <a:solidFill>
                  <a:srgbClr val="000000"/>
                </a:solidFill>
                <a:latin typeface="Pretendard Light"/>
              </a:rPr>
              <a:t> works at the convenience store counter.</a:t>
            </a:r>
          </a:p>
          <a:p>
            <a:pPr lvl="0" algn="just">
              <a:lnSpc>
                <a:spcPct val="132800"/>
              </a:lnSpc>
            </a:pPr>
            <a:endParaRPr lang="en-US" sz="2000" b="0" i="0" u="none" strike="noStrike"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The customer asks for change only in the 2-won and 5-won coins. </a:t>
            </a:r>
            <a:r>
              <a:rPr lang="en-US" sz="2000" dirty="0">
                <a:solidFill>
                  <a:srgbClr val="000000"/>
                </a:solidFill>
                <a:latin typeface="Pretendard Light"/>
              </a:rPr>
              <a:t>T</a:t>
            </a:r>
            <a:r>
              <a:rPr lang="en-US" sz="2000" b="0" i="0" u="none" strike="noStrike" dirty="0">
                <a:solidFill>
                  <a:srgbClr val="000000"/>
                </a:solidFill>
                <a:latin typeface="Pretendard Light"/>
              </a:rPr>
              <a:t>here are infinitely many 2-won coins and 5-won coins. They must be traced back to the minimum number of coins. If the change is n, write a program that tells you how many coins there are at least. </a:t>
            </a:r>
          </a:p>
          <a:p>
            <a:pPr lvl="0" algn="just">
              <a:lnSpc>
                <a:spcPct val="132800"/>
              </a:lnSpc>
            </a:pPr>
            <a:endParaRPr lang="en-US" sz="2000"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For example, if the change is 15 won, you have to give three 5-won coins, if the change is 14 won, two 5-won coins and two 2-won coins, a total of four 5-won coins, and if the change is 13 won, you have to give a total of five 5-won coins and four 2-won coins to minimize the number of coins.</a:t>
            </a:r>
          </a:p>
        </p:txBody>
      </p:sp>
      <p:sp>
        <p:nvSpPr>
          <p:cNvPr id="17" name="TextBox 13">
            <a:extLst>
              <a:ext uri="{FF2B5EF4-FFF2-40B4-BE49-F238E27FC236}">
                <a16:creationId xmlns:a16="http://schemas.microsoft.com/office/drawing/2014/main" id="{902E9535-4E45-66EA-C0D2-8200F540E1FF}"/>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6835-D9D7-8F9D-7C6E-EE74BB1E83F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48D763B-46BB-A91A-F8B9-86635EC21A65}"/>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EEAC3625-F984-9330-41E0-87FE7528CFB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C781C598-E2A9-FB3A-FA97-5F78F489D75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43D4EBD6-1FF8-D448-2785-A6BE6C4471A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A55445DB-E261-C23E-0EC4-414D575E7C17}"/>
              </a:ext>
            </a:extLst>
          </p:cNvPr>
          <p:cNvSpPr/>
          <p:nvPr/>
        </p:nvSpPr>
        <p:spPr>
          <a:xfrm>
            <a:off x="1193613" y="2658000"/>
            <a:ext cx="7199674" cy="7239000"/>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7704A04C-6BA3-096A-40DF-743C95FF3FAA}"/>
              </a:ext>
            </a:extLst>
          </p:cNvPr>
          <p:cNvGrpSpPr/>
          <p:nvPr/>
        </p:nvGrpSpPr>
        <p:grpSpPr>
          <a:xfrm>
            <a:off x="9644424" y="2535500"/>
            <a:ext cx="7435034" cy="7286100"/>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20A8EC5E-AFC2-CE69-56E1-D3A9FEED887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00A75470-133A-26CE-FD28-7600A1351729}"/>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FC28F349-F645-C0E1-42F4-823B5F0C4A62}"/>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C863D10B-354A-11AC-EB76-697EB872277B}"/>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52688379-50B1-269D-130B-915D673DA5E3}"/>
              </a:ext>
            </a:extLst>
          </p:cNvPr>
          <p:cNvSpPr txBox="1"/>
          <p:nvPr/>
        </p:nvSpPr>
        <p:spPr>
          <a:xfrm>
            <a:off x="11547962" y="2750522"/>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E13DD495-1846-DF35-4326-058CEB78DF5B}"/>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3" name="TextBox 9">
            <a:extLst>
              <a:ext uri="{FF2B5EF4-FFF2-40B4-BE49-F238E27FC236}">
                <a16:creationId xmlns:a16="http://schemas.microsoft.com/office/drawing/2014/main" id="{4341D4C7-75B5-B1A9-AF82-6CA27A689E39}"/>
              </a:ext>
            </a:extLst>
          </p:cNvPr>
          <p:cNvSpPr txBox="1"/>
          <p:nvPr/>
        </p:nvSpPr>
        <p:spPr>
          <a:xfrm>
            <a:off x="2444750" y="3924300"/>
            <a:ext cx="4413250" cy="4781550"/>
          </a:xfrm>
          <a:prstGeom prst="rect">
            <a:avLst/>
          </a:prstGeom>
        </p:spPr>
        <p:txBody>
          <a:bodyPr lIns="0" tIns="0" rIns="0" bIns="0" rtlCol="0" anchor="t"/>
          <a:lstStyle/>
          <a:p>
            <a:pPr lvl="0" algn="just">
              <a:lnSpc>
                <a:spcPct val="132800"/>
              </a:lnSpc>
            </a:pPr>
            <a:endParaRPr lang="en-US" sz="2000" b="0" i="0" u="none" strike="noStrike" dirty="0">
              <a:solidFill>
                <a:srgbClr val="000000"/>
              </a:solidFill>
              <a:latin typeface="Pretendard Light"/>
            </a:endParaRPr>
          </a:p>
        </p:txBody>
      </p:sp>
      <p:grpSp>
        <p:nvGrpSpPr>
          <p:cNvPr id="38" name="그룹 37">
            <a:extLst>
              <a:ext uri="{FF2B5EF4-FFF2-40B4-BE49-F238E27FC236}">
                <a16:creationId xmlns:a16="http://schemas.microsoft.com/office/drawing/2014/main" id="{29426E46-164F-708D-8665-5B13F4BEE6B5}"/>
              </a:ext>
            </a:extLst>
          </p:cNvPr>
          <p:cNvGrpSpPr/>
          <p:nvPr/>
        </p:nvGrpSpPr>
        <p:grpSpPr>
          <a:xfrm>
            <a:off x="2479505" y="3695700"/>
            <a:ext cx="4835695" cy="5537200"/>
            <a:chOff x="1364380" y="647700"/>
            <a:chExt cx="5350045" cy="7178028"/>
          </a:xfrm>
        </p:grpSpPr>
        <p:sp>
          <p:nvSpPr>
            <p:cNvPr id="39" name="타원 38">
              <a:extLst>
                <a:ext uri="{FF2B5EF4-FFF2-40B4-BE49-F238E27FC236}">
                  <a16:creationId xmlns:a16="http://schemas.microsoft.com/office/drawing/2014/main" id="{0A4A0AFB-79A1-6703-147F-F93ADB153A44}"/>
                </a:ext>
              </a:extLst>
            </p:cNvPr>
            <p:cNvSpPr/>
            <p:nvPr/>
          </p:nvSpPr>
          <p:spPr>
            <a:xfrm>
              <a:off x="1828800" y="647700"/>
              <a:ext cx="3962400" cy="9797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Read data from input.txt</a:t>
              </a:r>
              <a:endParaRPr lang="ko-KR" altLang="en-US" dirty="0"/>
            </a:p>
          </p:txBody>
        </p:sp>
        <p:cxnSp>
          <p:nvCxnSpPr>
            <p:cNvPr id="40" name="직선 화살표 연결선 39">
              <a:extLst>
                <a:ext uri="{FF2B5EF4-FFF2-40B4-BE49-F238E27FC236}">
                  <a16:creationId xmlns:a16="http://schemas.microsoft.com/office/drawing/2014/main" id="{E1C9F791-E7EC-D702-2F0C-BE28C7EE9093}"/>
                </a:ext>
              </a:extLst>
            </p:cNvPr>
            <p:cNvCxnSpPr>
              <a:cxnSpLocks/>
              <a:stCxn id="39" idx="4"/>
              <a:endCxn id="41" idx="0"/>
            </p:cNvCxnSpPr>
            <p:nvPr/>
          </p:nvCxnSpPr>
          <p:spPr>
            <a:xfrm>
              <a:off x="3810000" y="1627414"/>
              <a:ext cx="0" cy="239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직사각형 40">
              <a:extLst>
                <a:ext uri="{FF2B5EF4-FFF2-40B4-BE49-F238E27FC236}">
                  <a16:creationId xmlns:a16="http://schemas.microsoft.com/office/drawing/2014/main" id="{CB8E0F25-6887-F57A-AA76-ED94E1A90BCF}"/>
                </a:ext>
              </a:extLst>
            </p:cNvPr>
            <p:cNvSpPr/>
            <p:nvPr/>
          </p:nvSpPr>
          <p:spPr>
            <a:xfrm>
              <a:off x="1714500" y="1866900"/>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Initialize Count</a:t>
              </a:r>
            </a:p>
            <a:p>
              <a:pPr algn="ctr"/>
              <a:r>
                <a:rPr lang="en-US" altLang="ko-KR" dirty="0"/>
                <a:t>Count = 0</a:t>
              </a:r>
              <a:endParaRPr lang="ko-KR" altLang="en-US" dirty="0"/>
            </a:p>
          </p:txBody>
        </p:sp>
        <p:sp>
          <p:nvSpPr>
            <p:cNvPr id="42" name="순서도: 판단 41">
              <a:extLst>
                <a:ext uri="{FF2B5EF4-FFF2-40B4-BE49-F238E27FC236}">
                  <a16:creationId xmlns:a16="http://schemas.microsoft.com/office/drawing/2014/main" id="{45910123-DDE0-9438-6199-A56880C47206}"/>
                </a:ext>
              </a:extLst>
            </p:cNvPr>
            <p:cNvSpPr/>
            <p:nvPr/>
          </p:nvSpPr>
          <p:spPr>
            <a:xfrm>
              <a:off x="1828800" y="3302000"/>
              <a:ext cx="3962400" cy="114300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Check if n % 5 == 0</a:t>
              </a:r>
              <a:endParaRPr lang="ko-KR" altLang="en-US" dirty="0"/>
            </a:p>
          </p:txBody>
        </p:sp>
        <p:cxnSp>
          <p:nvCxnSpPr>
            <p:cNvPr id="43" name="직선 화살표 연결선 42">
              <a:extLst>
                <a:ext uri="{FF2B5EF4-FFF2-40B4-BE49-F238E27FC236}">
                  <a16:creationId xmlns:a16="http://schemas.microsoft.com/office/drawing/2014/main" id="{5AE0B020-32C5-74A7-21A6-2FEF3F30941B}"/>
                </a:ext>
              </a:extLst>
            </p:cNvPr>
            <p:cNvCxnSpPr>
              <a:cxnSpLocks/>
              <a:stCxn id="41" idx="2"/>
              <a:endCxn id="42" idx="0"/>
            </p:cNvCxnSpPr>
            <p:nvPr/>
          </p:nvCxnSpPr>
          <p:spPr>
            <a:xfrm>
              <a:off x="3810000" y="3009900"/>
              <a:ext cx="0" cy="292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9E2A212E-3FAD-B1DE-E5EA-1DDD0BEB02B9}"/>
                </a:ext>
              </a:extLst>
            </p:cNvPr>
            <p:cNvCxnSpPr>
              <a:cxnSpLocks/>
              <a:endCxn id="48" idx="0"/>
            </p:cNvCxnSpPr>
            <p:nvPr/>
          </p:nvCxnSpPr>
          <p:spPr>
            <a:xfrm flipH="1">
              <a:off x="2438400" y="4152900"/>
              <a:ext cx="381000" cy="524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직선 화살표 연결선 44">
              <a:extLst>
                <a:ext uri="{FF2B5EF4-FFF2-40B4-BE49-F238E27FC236}">
                  <a16:creationId xmlns:a16="http://schemas.microsoft.com/office/drawing/2014/main" id="{3C8023D6-ED55-73E6-97C2-7A4DBEACFD9D}"/>
                </a:ext>
              </a:extLst>
            </p:cNvPr>
            <p:cNvCxnSpPr>
              <a:cxnSpLocks/>
            </p:cNvCxnSpPr>
            <p:nvPr/>
          </p:nvCxnSpPr>
          <p:spPr>
            <a:xfrm>
              <a:off x="4724400" y="4152900"/>
              <a:ext cx="30480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DA42447C-B96A-4FE0-AED3-49CC8FCD55F9}"/>
                </a:ext>
              </a:extLst>
            </p:cNvPr>
            <p:cNvSpPr txBox="1"/>
            <p:nvPr/>
          </p:nvSpPr>
          <p:spPr>
            <a:xfrm>
              <a:off x="1981200" y="4152900"/>
              <a:ext cx="491225" cy="369332"/>
            </a:xfrm>
            <a:prstGeom prst="rect">
              <a:avLst/>
            </a:prstGeom>
            <a:noFill/>
          </p:spPr>
          <p:txBody>
            <a:bodyPr wrap="none" rtlCol="0">
              <a:spAutoFit/>
            </a:bodyPr>
            <a:lstStyle/>
            <a:p>
              <a:r>
                <a:rPr lang="en-US" altLang="ko-KR" dirty="0"/>
                <a:t>yes</a:t>
              </a:r>
              <a:endParaRPr lang="ko-KR" altLang="en-US" dirty="0"/>
            </a:p>
          </p:txBody>
        </p:sp>
        <p:sp>
          <p:nvSpPr>
            <p:cNvPr id="47" name="TextBox 46">
              <a:extLst>
                <a:ext uri="{FF2B5EF4-FFF2-40B4-BE49-F238E27FC236}">
                  <a16:creationId xmlns:a16="http://schemas.microsoft.com/office/drawing/2014/main" id="{25455E46-3CA5-B0A4-CE73-026E59417C2D}"/>
                </a:ext>
              </a:extLst>
            </p:cNvPr>
            <p:cNvSpPr txBox="1"/>
            <p:nvPr/>
          </p:nvSpPr>
          <p:spPr>
            <a:xfrm>
              <a:off x="5029200" y="4114284"/>
              <a:ext cx="428322" cy="369332"/>
            </a:xfrm>
            <a:prstGeom prst="rect">
              <a:avLst/>
            </a:prstGeom>
            <a:noFill/>
          </p:spPr>
          <p:txBody>
            <a:bodyPr wrap="none" rtlCol="0">
              <a:spAutoFit/>
            </a:bodyPr>
            <a:lstStyle/>
            <a:p>
              <a:r>
                <a:rPr lang="en-US" altLang="ko-KR" dirty="0"/>
                <a:t>no</a:t>
              </a:r>
              <a:endParaRPr lang="ko-KR" altLang="en-US" dirty="0"/>
            </a:p>
          </p:txBody>
        </p:sp>
        <p:sp>
          <p:nvSpPr>
            <p:cNvPr id="48" name="직사각형 47">
              <a:extLst>
                <a:ext uri="{FF2B5EF4-FFF2-40B4-BE49-F238E27FC236}">
                  <a16:creationId xmlns:a16="http://schemas.microsoft.com/office/drawing/2014/main" id="{A39AD3EC-B6A7-89D9-B0D7-F4931AABFC31}"/>
                </a:ext>
              </a:extLst>
            </p:cNvPr>
            <p:cNvSpPr/>
            <p:nvPr/>
          </p:nvSpPr>
          <p:spPr>
            <a:xfrm>
              <a:off x="1364380" y="4677229"/>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Count += n //5</a:t>
              </a:r>
            </a:p>
            <a:p>
              <a:pPr algn="ctr"/>
              <a:r>
                <a:rPr lang="en-US" altLang="ko-KR" dirty="0"/>
                <a:t>n = 0</a:t>
              </a:r>
              <a:endParaRPr lang="ko-KR" altLang="en-US" dirty="0"/>
            </a:p>
          </p:txBody>
        </p:sp>
        <p:sp>
          <p:nvSpPr>
            <p:cNvPr id="49" name="TextBox 48">
              <a:extLst>
                <a:ext uri="{FF2B5EF4-FFF2-40B4-BE49-F238E27FC236}">
                  <a16:creationId xmlns:a16="http://schemas.microsoft.com/office/drawing/2014/main" id="{F52E8250-1605-DD31-249B-0E55C949B8F9}"/>
                </a:ext>
              </a:extLst>
            </p:cNvPr>
            <p:cNvSpPr txBox="1"/>
            <p:nvPr/>
          </p:nvSpPr>
          <p:spPr>
            <a:xfrm>
              <a:off x="2168132" y="5922220"/>
              <a:ext cx="540533" cy="369332"/>
            </a:xfrm>
            <a:prstGeom prst="rect">
              <a:avLst/>
            </a:prstGeom>
            <a:noFill/>
          </p:spPr>
          <p:txBody>
            <a:bodyPr wrap="none" rtlCol="0">
              <a:spAutoFit/>
            </a:bodyPr>
            <a:lstStyle/>
            <a:p>
              <a:r>
                <a:rPr lang="en-US" altLang="ko-KR" dirty="0"/>
                <a:t>End</a:t>
              </a:r>
              <a:endParaRPr lang="ko-KR" altLang="en-US" dirty="0"/>
            </a:p>
          </p:txBody>
        </p:sp>
        <p:cxnSp>
          <p:nvCxnSpPr>
            <p:cNvPr id="50" name="직선 화살표 연결선 49">
              <a:extLst>
                <a:ext uri="{FF2B5EF4-FFF2-40B4-BE49-F238E27FC236}">
                  <a16:creationId xmlns:a16="http://schemas.microsoft.com/office/drawing/2014/main" id="{981AC637-C4DB-02DA-1A64-5A874E435401}"/>
                </a:ext>
              </a:extLst>
            </p:cNvPr>
            <p:cNvCxnSpPr>
              <a:stCxn id="48" idx="2"/>
              <a:endCxn id="49" idx="0"/>
            </p:cNvCxnSpPr>
            <p:nvPr/>
          </p:nvCxnSpPr>
          <p:spPr>
            <a:xfrm flipH="1">
              <a:off x="2438399" y="5439230"/>
              <a:ext cx="1" cy="482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직사각형 50">
              <a:extLst>
                <a:ext uri="{FF2B5EF4-FFF2-40B4-BE49-F238E27FC236}">
                  <a16:creationId xmlns:a16="http://schemas.microsoft.com/office/drawing/2014/main" id="{603CEDCC-FC38-BCE6-7FFD-E9D71ADC85DC}"/>
                </a:ext>
              </a:extLst>
            </p:cNvPr>
            <p:cNvSpPr/>
            <p:nvPr/>
          </p:nvSpPr>
          <p:spPr>
            <a:xfrm>
              <a:off x="3969619" y="4677229"/>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N -= 2</a:t>
              </a:r>
            </a:p>
            <a:p>
              <a:pPr algn="ctr"/>
              <a:r>
                <a:rPr lang="en-US" altLang="ko-KR" dirty="0"/>
                <a:t>Count += 1</a:t>
              </a:r>
              <a:endParaRPr lang="ko-KR" altLang="en-US" dirty="0"/>
            </a:p>
          </p:txBody>
        </p:sp>
        <p:sp>
          <p:nvSpPr>
            <p:cNvPr id="52" name="순서도: 판단 51">
              <a:extLst>
                <a:ext uri="{FF2B5EF4-FFF2-40B4-BE49-F238E27FC236}">
                  <a16:creationId xmlns:a16="http://schemas.microsoft.com/office/drawing/2014/main" id="{0714F373-21CF-57B3-B0B6-48552CFED98E}"/>
                </a:ext>
              </a:extLst>
            </p:cNvPr>
            <p:cNvSpPr/>
            <p:nvPr/>
          </p:nvSpPr>
          <p:spPr>
            <a:xfrm>
              <a:off x="3530466" y="5866689"/>
              <a:ext cx="3026343" cy="97388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Check If n &lt; 0</a:t>
              </a:r>
              <a:endParaRPr lang="ko-KR" altLang="en-US" dirty="0"/>
            </a:p>
          </p:txBody>
        </p:sp>
        <p:cxnSp>
          <p:nvCxnSpPr>
            <p:cNvPr id="53" name="직선 화살표 연결선 52">
              <a:extLst>
                <a:ext uri="{FF2B5EF4-FFF2-40B4-BE49-F238E27FC236}">
                  <a16:creationId xmlns:a16="http://schemas.microsoft.com/office/drawing/2014/main" id="{39990CD7-F339-2380-4A8A-1D6E6EFC0CFB}"/>
                </a:ext>
              </a:extLst>
            </p:cNvPr>
            <p:cNvCxnSpPr>
              <a:cxnSpLocks/>
              <a:stCxn id="51" idx="2"/>
              <a:endCxn id="52" idx="0"/>
            </p:cNvCxnSpPr>
            <p:nvPr/>
          </p:nvCxnSpPr>
          <p:spPr>
            <a:xfrm flipH="1">
              <a:off x="5043638" y="5439230"/>
              <a:ext cx="1" cy="427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직선 화살표 연결선 53">
              <a:extLst>
                <a:ext uri="{FF2B5EF4-FFF2-40B4-BE49-F238E27FC236}">
                  <a16:creationId xmlns:a16="http://schemas.microsoft.com/office/drawing/2014/main" id="{D07EF09C-3DF3-A45E-8009-8B85D67BCE16}"/>
                </a:ext>
              </a:extLst>
            </p:cNvPr>
            <p:cNvCxnSpPr>
              <a:cxnSpLocks/>
              <a:endCxn id="57" idx="0"/>
            </p:cNvCxnSpPr>
            <p:nvPr/>
          </p:nvCxnSpPr>
          <p:spPr>
            <a:xfrm flipH="1">
              <a:off x="3753656" y="6539398"/>
              <a:ext cx="381000" cy="524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직선 화살표 연결선 54">
              <a:extLst>
                <a:ext uri="{FF2B5EF4-FFF2-40B4-BE49-F238E27FC236}">
                  <a16:creationId xmlns:a16="http://schemas.microsoft.com/office/drawing/2014/main" id="{0903A299-BB3B-E242-D435-7B2A2708FEA0}"/>
                </a:ext>
              </a:extLst>
            </p:cNvPr>
            <p:cNvCxnSpPr>
              <a:cxnSpLocks/>
            </p:cNvCxnSpPr>
            <p:nvPr/>
          </p:nvCxnSpPr>
          <p:spPr>
            <a:xfrm>
              <a:off x="6039656" y="6539398"/>
              <a:ext cx="30480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A9F235BF-195A-08E0-8A3A-30E7E2236B7B}"/>
                </a:ext>
              </a:extLst>
            </p:cNvPr>
            <p:cNvSpPr txBox="1"/>
            <p:nvPr/>
          </p:nvSpPr>
          <p:spPr>
            <a:xfrm>
              <a:off x="3296456" y="6539398"/>
              <a:ext cx="491225" cy="369332"/>
            </a:xfrm>
            <a:prstGeom prst="rect">
              <a:avLst/>
            </a:prstGeom>
            <a:noFill/>
          </p:spPr>
          <p:txBody>
            <a:bodyPr wrap="none" rtlCol="0">
              <a:spAutoFit/>
            </a:bodyPr>
            <a:lstStyle/>
            <a:p>
              <a:r>
                <a:rPr lang="en-US" altLang="ko-KR" dirty="0"/>
                <a:t>yes</a:t>
              </a:r>
              <a:endParaRPr lang="ko-KR" altLang="en-US" dirty="0"/>
            </a:p>
          </p:txBody>
        </p:sp>
        <p:sp>
          <p:nvSpPr>
            <p:cNvPr id="57" name="직사각형 56">
              <a:extLst>
                <a:ext uri="{FF2B5EF4-FFF2-40B4-BE49-F238E27FC236}">
                  <a16:creationId xmlns:a16="http://schemas.microsoft.com/office/drawing/2014/main" id="{0638A868-1EA6-DA2F-3F3A-D61842367DB2}"/>
                </a:ext>
              </a:extLst>
            </p:cNvPr>
            <p:cNvSpPr/>
            <p:nvPr/>
          </p:nvSpPr>
          <p:spPr>
            <a:xfrm>
              <a:off x="2679636" y="7063727"/>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n = -1</a:t>
              </a:r>
            </a:p>
            <a:p>
              <a:pPr algn="ctr"/>
              <a:r>
                <a:rPr lang="en-US" altLang="ko-KR" dirty="0"/>
                <a:t>(fail)</a:t>
              </a:r>
              <a:endParaRPr lang="ko-KR" altLang="en-US" dirty="0"/>
            </a:p>
          </p:txBody>
        </p:sp>
        <p:sp>
          <p:nvSpPr>
            <p:cNvPr id="58" name="TextBox 57">
              <a:extLst>
                <a:ext uri="{FF2B5EF4-FFF2-40B4-BE49-F238E27FC236}">
                  <a16:creationId xmlns:a16="http://schemas.microsoft.com/office/drawing/2014/main" id="{0F6F26E2-4DB9-0E83-30FC-C3E6A168C738}"/>
                </a:ext>
              </a:extLst>
            </p:cNvPr>
            <p:cNvSpPr txBox="1"/>
            <p:nvPr/>
          </p:nvSpPr>
          <p:spPr>
            <a:xfrm>
              <a:off x="6286103" y="6482192"/>
              <a:ext cx="428322" cy="369332"/>
            </a:xfrm>
            <a:prstGeom prst="rect">
              <a:avLst/>
            </a:prstGeom>
            <a:noFill/>
          </p:spPr>
          <p:txBody>
            <a:bodyPr wrap="none" rtlCol="0">
              <a:spAutoFit/>
            </a:bodyPr>
            <a:lstStyle/>
            <a:p>
              <a:r>
                <a:rPr lang="en-US" altLang="ko-KR" dirty="0"/>
                <a:t>no</a:t>
              </a:r>
              <a:endParaRPr lang="ko-KR" altLang="en-US" dirty="0"/>
            </a:p>
          </p:txBody>
        </p:sp>
        <p:sp>
          <p:nvSpPr>
            <p:cNvPr id="59" name="TextBox 58">
              <a:extLst>
                <a:ext uri="{FF2B5EF4-FFF2-40B4-BE49-F238E27FC236}">
                  <a16:creationId xmlns:a16="http://schemas.microsoft.com/office/drawing/2014/main" id="{F5891011-40F7-EAC9-FD12-2844AB660980}"/>
                </a:ext>
              </a:extLst>
            </p:cNvPr>
            <p:cNvSpPr txBox="1"/>
            <p:nvPr/>
          </p:nvSpPr>
          <p:spPr>
            <a:xfrm>
              <a:off x="6074189" y="7171230"/>
              <a:ext cx="540533" cy="369332"/>
            </a:xfrm>
            <a:prstGeom prst="rect">
              <a:avLst/>
            </a:prstGeom>
            <a:noFill/>
          </p:spPr>
          <p:txBody>
            <a:bodyPr wrap="none" rtlCol="0">
              <a:spAutoFit/>
            </a:bodyPr>
            <a:lstStyle/>
            <a:p>
              <a:r>
                <a:rPr lang="en-US" altLang="ko-KR" dirty="0"/>
                <a:t>End</a:t>
              </a:r>
              <a:endParaRPr lang="ko-KR" altLang="en-US" dirty="0"/>
            </a:p>
          </p:txBody>
        </p:sp>
      </p:grpSp>
      <p:grpSp>
        <p:nvGrpSpPr>
          <p:cNvPr id="60" name="그룹 59">
            <a:extLst>
              <a:ext uri="{FF2B5EF4-FFF2-40B4-BE49-F238E27FC236}">
                <a16:creationId xmlns:a16="http://schemas.microsoft.com/office/drawing/2014/main" id="{66E982DF-8650-28F5-2709-2BE9D9B00F8D}"/>
              </a:ext>
            </a:extLst>
          </p:cNvPr>
          <p:cNvGrpSpPr/>
          <p:nvPr/>
        </p:nvGrpSpPr>
        <p:grpSpPr>
          <a:xfrm>
            <a:off x="11052662" y="3703954"/>
            <a:ext cx="4277223" cy="5391382"/>
            <a:chOff x="10505577" y="933218"/>
            <a:chExt cx="4277223" cy="5391382"/>
          </a:xfrm>
        </p:grpSpPr>
        <p:sp>
          <p:nvSpPr>
            <p:cNvPr id="61" name="타원 60">
              <a:extLst>
                <a:ext uri="{FF2B5EF4-FFF2-40B4-BE49-F238E27FC236}">
                  <a16:creationId xmlns:a16="http://schemas.microsoft.com/office/drawing/2014/main" id="{E23C0503-2244-7F1B-2342-4F64B4290E4A}"/>
                </a:ext>
              </a:extLst>
            </p:cNvPr>
            <p:cNvSpPr/>
            <p:nvPr/>
          </p:nvSpPr>
          <p:spPr>
            <a:xfrm>
              <a:off x="10619877" y="933218"/>
              <a:ext cx="3962400" cy="9797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Read data from input.txt</a:t>
              </a:r>
              <a:endParaRPr lang="ko-KR" altLang="en-US" dirty="0"/>
            </a:p>
          </p:txBody>
        </p:sp>
        <p:cxnSp>
          <p:nvCxnSpPr>
            <p:cNvPr id="62" name="직선 화살표 연결선 61">
              <a:extLst>
                <a:ext uri="{FF2B5EF4-FFF2-40B4-BE49-F238E27FC236}">
                  <a16:creationId xmlns:a16="http://schemas.microsoft.com/office/drawing/2014/main" id="{6BA67E7D-F03F-C5CC-5945-D9F171C80085}"/>
                </a:ext>
              </a:extLst>
            </p:cNvPr>
            <p:cNvCxnSpPr>
              <a:cxnSpLocks/>
              <a:stCxn id="61" idx="4"/>
              <a:endCxn id="63" idx="0"/>
            </p:cNvCxnSpPr>
            <p:nvPr/>
          </p:nvCxnSpPr>
          <p:spPr>
            <a:xfrm>
              <a:off x="12601077" y="1912932"/>
              <a:ext cx="0" cy="239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직사각형 62">
              <a:extLst>
                <a:ext uri="{FF2B5EF4-FFF2-40B4-BE49-F238E27FC236}">
                  <a16:creationId xmlns:a16="http://schemas.microsoft.com/office/drawing/2014/main" id="{89F7F276-B7C6-0145-97A3-6C0D739B9787}"/>
                </a:ext>
              </a:extLst>
            </p:cNvPr>
            <p:cNvSpPr/>
            <p:nvPr/>
          </p:nvSpPr>
          <p:spPr>
            <a:xfrm>
              <a:off x="10505577" y="2152418"/>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Allocate </a:t>
              </a:r>
              <a:r>
                <a:rPr lang="en-US" altLang="ko-KR" dirty="0" err="1"/>
                <a:t>dp</a:t>
              </a:r>
              <a:r>
                <a:rPr lang="en-US" altLang="ko-KR" dirty="0"/>
                <a:t>[]</a:t>
              </a:r>
            </a:p>
            <a:p>
              <a:pPr algn="ctr"/>
              <a:r>
                <a:rPr lang="en-US" altLang="ko-KR" b="0" dirty="0">
                  <a:solidFill>
                    <a:schemeClr val="tx1"/>
                  </a:solidFill>
                  <a:effectLst/>
                  <a:latin typeface="Consolas" panose="020B0609020204030204" pitchFamily="49" charset="0"/>
                </a:rPr>
                <a:t>int* </a:t>
              </a:r>
              <a:r>
                <a:rPr lang="en-US" altLang="ko-KR" b="0" dirty="0" err="1">
                  <a:solidFill>
                    <a:schemeClr val="tx1"/>
                  </a:solidFill>
                  <a:effectLst/>
                  <a:latin typeface="Consolas" panose="020B0609020204030204" pitchFamily="49" charset="0"/>
                </a:rPr>
                <a:t>dp</a:t>
              </a:r>
              <a:r>
                <a:rPr lang="en-US" altLang="ko-KR" b="0" dirty="0">
                  <a:solidFill>
                    <a:schemeClr val="tx1"/>
                  </a:solidFill>
                  <a:effectLst/>
                  <a:latin typeface="Consolas" panose="020B0609020204030204" pitchFamily="49" charset="0"/>
                </a:rPr>
                <a:t> = </a:t>
              </a:r>
            </a:p>
            <a:p>
              <a:pPr algn="ctr"/>
              <a:r>
                <a:rPr lang="en-US" altLang="ko-KR" b="0" dirty="0">
                  <a:solidFill>
                    <a:schemeClr val="tx1"/>
                  </a:solidFill>
                  <a:effectLst/>
                  <a:latin typeface="Consolas" panose="020B0609020204030204" pitchFamily="49" charset="0"/>
                </a:rPr>
                <a:t>(int*)</a:t>
              </a:r>
              <a:r>
                <a:rPr lang="en-US" altLang="ko-KR" b="0" dirty="0" err="1">
                  <a:solidFill>
                    <a:schemeClr val="tx1"/>
                  </a:solidFill>
                  <a:effectLst/>
                  <a:latin typeface="Consolas" panose="020B0609020204030204" pitchFamily="49" charset="0"/>
                </a:rPr>
                <a:t>calloc</a:t>
              </a:r>
              <a:r>
                <a:rPr lang="en-US" altLang="ko-KR" b="0" dirty="0">
                  <a:solidFill>
                    <a:schemeClr val="tx1"/>
                  </a:solidFill>
                  <a:effectLst/>
                  <a:latin typeface="Consolas" panose="020B0609020204030204" pitchFamily="49" charset="0"/>
                </a:rPr>
                <a:t>(n + 1, </a:t>
              </a:r>
              <a:r>
                <a:rPr lang="en-US" altLang="ko-KR" b="0" dirty="0" err="1">
                  <a:solidFill>
                    <a:schemeClr val="tx1"/>
                  </a:solidFill>
                  <a:effectLst/>
                  <a:latin typeface="Consolas" panose="020B0609020204030204" pitchFamily="49" charset="0"/>
                </a:rPr>
                <a:t>sizeof</a:t>
              </a:r>
              <a:r>
                <a:rPr lang="en-US" altLang="ko-KR" b="0" dirty="0">
                  <a:solidFill>
                    <a:schemeClr val="tx1"/>
                  </a:solidFill>
                  <a:effectLst/>
                  <a:latin typeface="Consolas" panose="020B0609020204030204" pitchFamily="49" charset="0"/>
                </a:rPr>
                <a:t>(int))</a:t>
              </a:r>
            </a:p>
            <a:p>
              <a:pPr algn="ctr"/>
              <a:endParaRPr lang="ko-KR" altLang="en-US" dirty="0"/>
            </a:p>
          </p:txBody>
        </p:sp>
        <p:cxnSp>
          <p:nvCxnSpPr>
            <p:cNvPr id="64" name="직선 화살표 연결선 63">
              <a:extLst>
                <a:ext uri="{FF2B5EF4-FFF2-40B4-BE49-F238E27FC236}">
                  <a16:creationId xmlns:a16="http://schemas.microsoft.com/office/drawing/2014/main" id="{C0AA1C9D-8EF8-E6A9-48BF-5BF77F2AEAB1}"/>
                </a:ext>
              </a:extLst>
            </p:cNvPr>
            <p:cNvCxnSpPr>
              <a:cxnSpLocks/>
              <a:stCxn id="63" idx="2"/>
            </p:cNvCxnSpPr>
            <p:nvPr/>
          </p:nvCxnSpPr>
          <p:spPr>
            <a:xfrm>
              <a:off x="12601077" y="3295418"/>
              <a:ext cx="0" cy="324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직사각형 64">
              <a:extLst>
                <a:ext uri="{FF2B5EF4-FFF2-40B4-BE49-F238E27FC236}">
                  <a16:creationId xmlns:a16="http://schemas.microsoft.com/office/drawing/2014/main" id="{6EB54E2F-A43C-F8D1-9D5F-A9CABEC338D3}"/>
                </a:ext>
              </a:extLst>
            </p:cNvPr>
            <p:cNvSpPr/>
            <p:nvPr/>
          </p:nvSpPr>
          <p:spPr>
            <a:xfrm>
              <a:off x="10563226" y="3675316"/>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a:t>Initialize </a:t>
              </a:r>
              <a:r>
                <a:rPr lang="en-US" altLang="ko-KR" sz="1400" dirty="0" err="1"/>
                <a:t>dp</a:t>
              </a:r>
              <a:r>
                <a:rPr lang="en-US" altLang="ko-KR" sz="1400" dirty="0"/>
                <a:t>[]</a:t>
              </a:r>
            </a:p>
            <a:p>
              <a:pPr algn="ctr"/>
              <a:r>
                <a:rPr lang="en-US" altLang="ko-KR" sz="1400" dirty="0" err="1"/>
                <a:t>dp</a:t>
              </a:r>
              <a:r>
                <a:rPr lang="en-US" altLang="ko-KR" sz="1400" dirty="0"/>
                <a:t>[] = -1</a:t>
              </a:r>
            </a:p>
            <a:p>
              <a:pPr algn="ctr"/>
              <a:r>
                <a:rPr lang="en-US" altLang="ko-KR" sz="1400" dirty="0" err="1"/>
                <a:t>dp</a:t>
              </a:r>
              <a:r>
                <a:rPr lang="en-US" altLang="ko-KR" sz="1400" dirty="0"/>
                <a:t>[2]</a:t>
              </a:r>
              <a:r>
                <a:rPr lang="ko-KR" altLang="en-US" sz="1400" dirty="0"/>
                <a:t> </a:t>
              </a:r>
              <a:r>
                <a:rPr lang="en-US" altLang="ko-KR" sz="1400" dirty="0"/>
                <a:t>=</a:t>
              </a:r>
              <a:r>
                <a:rPr lang="ko-KR" altLang="en-US" sz="1400" dirty="0"/>
                <a:t> </a:t>
              </a:r>
              <a:r>
                <a:rPr lang="en-US" altLang="ko-KR" sz="1400" dirty="0"/>
                <a:t>1</a:t>
              </a:r>
            </a:p>
            <a:p>
              <a:pPr algn="ctr"/>
              <a:r>
                <a:rPr lang="en-US" altLang="ko-KR" sz="1400" dirty="0" err="1"/>
                <a:t>dp</a:t>
              </a:r>
              <a:r>
                <a:rPr lang="en-US" altLang="ko-KR" sz="1400" dirty="0"/>
                <a:t>[4] = 2</a:t>
              </a:r>
            </a:p>
            <a:p>
              <a:pPr algn="ctr"/>
              <a:r>
                <a:rPr lang="en-US" altLang="ko-KR" sz="1400" dirty="0" err="1"/>
                <a:t>dp</a:t>
              </a:r>
              <a:r>
                <a:rPr lang="en-US" altLang="ko-KR" sz="1400" dirty="0"/>
                <a:t>[5] = 1</a:t>
              </a:r>
              <a:endParaRPr lang="ko-KR" altLang="en-US" sz="1400" dirty="0"/>
            </a:p>
          </p:txBody>
        </p:sp>
        <p:cxnSp>
          <p:nvCxnSpPr>
            <p:cNvPr id="66" name="직선 화살표 연결선 65">
              <a:extLst>
                <a:ext uri="{FF2B5EF4-FFF2-40B4-BE49-F238E27FC236}">
                  <a16:creationId xmlns:a16="http://schemas.microsoft.com/office/drawing/2014/main" id="{63D99BE3-BED8-02DF-C1AD-736663F11B4B}"/>
                </a:ext>
              </a:extLst>
            </p:cNvPr>
            <p:cNvCxnSpPr>
              <a:cxnSpLocks/>
              <a:stCxn id="65" idx="2"/>
            </p:cNvCxnSpPr>
            <p:nvPr/>
          </p:nvCxnSpPr>
          <p:spPr>
            <a:xfrm>
              <a:off x="12658726" y="4818316"/>
              <a:ext cx="0" cy="3632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직사각형 66">
              <a:extLst>
                <a:ext uri="{FF2B5EF4-FFF2-40B4-BE49-F238E27FC236}">
                  <a16:creationId xmlns:a16="http://schemas.microsoft.com/office/drawing/2014/main" id="{28C2746E-BAD2-370B-CF43-6090AFE42E51}"/>
                </a:ext>
              </a:extLst>
            </p:cNvPr>
            <p:cNvSpPr/>
            <p:nvPr/>
          </p:nvSpPr>
          <p:spPr>
            <a:xfrm>
              <a:off x="10591800" y="5181600"/>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Record all </a:t>
              </a:r>
              <a:r>
                <a:rPr lang="en-US" altLang="ko-KR" dirty="0" err="1"/>
                <a:t>dp</a:t>
              </a:r>
              <a:endParaRPr lang="en-US" altLang="ko-KR" dirty="0"/>
            </a:p>
            <a:p>
              <a:pPr algn="ctr"/>
              <a:r>
                <a:rPr lang="en-US" altLang="ko-KR" dirty="0" err="1"/>
                <a:t>dp</a:t>
              </a:r>
              <a:r>
                <a:rPr lang="en-US" altLang="ko-KR" dirty="0"/>
                <a:t>[</a:t>
              </a:r>
              <a:r>
                <a:rPr lang="en-US" altLang="ko-KR" dirty="0" err="1"/>
                <a:t>i</a:t>
              </a:r>
              <a:r>
                <a:rPr lang="en-US" altLang="ko-KR" dirty="0"/>
                <a:t>] = min(</a:t>
              </a:r>
              <a:r>
                <a:rPr lang="en-US" altLang="ko-KR" dirty="0" err="1"/>
                <a:t>dp</a:t>
              </a:r>
              <a:r>
                <a:rPr lang="en-US" altLang="ko-KR" dirty="0"/>
                <a:t>[I – 2]+1, </a:t>
              </a:r>
              <a:r>
                <a:rPr lang="en-US" altLang="ko-KR" dirty="0" err="1"/>
                <a:t>dp</a:t>
              </a:r>
              <a:r>
                <a:rPr lang="en-US" altLang="ko-KR" dirty="0"/>
                <a:t>[I – </a:t>
              </a:r>
              <a:r>
                <a:rPr lang="en-US" altLang="ko-KR"/>
                <a:t>5]+1)</a:t>
              </a:r>
              <a:endParaRPr lang="ko-KR" altLang="en-US" dirty="0"/>
            </a:p>
          </p:txBody>
        </p:sp>
      </p:grpSp>
    </p:spTree>
    <p:extLst>
      <p:ext uri="{BB962C8B-B14F-4D97-AF65-F5344CB8AC3E}">
        <p14:creationId xmlns:p14="http://schemas.microsoft.com/office/powerpoint/2010/main" val="1124036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C44F9-71D9-F916-2A46-6DB17809608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A2C4BD7-F3AC-6E75-0F48-7E28F569BC41}"/>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03667505-7AC8-5DE6-597B-0E7AF60B14DF}"/>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6918EFBB-757B-0FC2-5C01-5C02FA93DB8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EBA01CC6-4AFC-9967-2407-C01CC990BEFD}"/>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SOLUTION CODES FOR TWO DIFFERENT ALGORITHMS </a:t>
            </a:r>
          </a:p>
        </p:txBody>
      </p:sp>
      <p:sp>
        <p:nvSpPr>
          <p:cNvPr id="3" name="TextBox 13">
            <a:extLst>
              <a:ext uri="{FF2B5EF4-FFF2-40B4-BE49-F238E27FC236}">
                <a16:creationId xmlns:a16="http://schemas.microsoft.com/office/drawing/2014/main" id="{31BF622F-2FC0-0931-274A-C161E42B6FD7}"/>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grpSp>
        <p:nvGrpSpPr>
          <p:cNvPr id="13" name="그룹 12">
            <a:extLst>
              <a:ext uri="{FF2B5EF4-FFF2-40B4-BE49-F238E27FC236}">
                <a16:creationId xmlns:a16="http://schemas.microsoft.com/office/drawing/2014/main" id="{431E5C81-69AD-72D6-E438-0EACEA93E9C4}"/>
              </a:ext>
            </a:extLst>
          </p:cNvPr>
          <p:cNvGrpSpPr/>
          <p:nvPr/>
        </p:nvGrpSpPr>
        <p:grpSpPr>
          <a:xfrm>
            <a:off x="1371600" y="2705100"/>
            <a:ext cx="15849600" cy="6934200"/>
            <a:chOff x="1371600" y="2705100"/>
            <a:chExt cx="6553200" cy="6351823"/>
          </a:xfrm>
        </p:grpSpPr>
        <p:sp>
          <p:nvSpPr>
            <p:cNvPr id="4" name="사각형: 둥근 모서리 3">
              <a:extLst>
                <a:ext uri="{FF2B5EF4-FFF2-40B4-BE49-F238E27FC236}">
                  <a16:creationId xmlns:a16="http://schemas.microsoft.com/office/drawing/2014/main" id="{85F64D0B-CC11-36BD-52B0-0ADFDCF130BE}"/>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027E662D-73E8-71C6-F889-533A6832B4F1}"/>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 name="TextBox 10">
              <a:extLst>
                <a:ext uri="{FF2B5EF4-FFF2-40B4-BE49-F238E27FC236}">
                  <a16:creationId xmlns:a16="http://schemas.microsoft.com/office/drawing/2014/main" id="{B40D5DF0-7376-B4B9-12D9-CD03FED8C04B}"/>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grpSp>
      <p:sp>
        <p:nvSpPr>
          <p:cNvPr id="12" name="TextBox 13">
            <a:extLst>
              <a:ext uri="{FF2B5EF4-FFF2-40B4-BE49-F238E27FC236}">
                <a16:creationId xmlns:a16="http://schemas.microsoft.com/office/drawing/2014/main" id="{046BAE16-6028-908D-6A7B-AF5BBC95DAB8}"/>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4" name="TextBox 9">
            <a:extLst>
              <a:ext uri="{FF2B5EF4-FFF2-40B4-BE49-F238E27FC236}">
                <a16:creationId xmlns:a16="http://schemas.microsoft.com/office/drawing/2014/main" id="{4B2BA51D-EDF2-D472-B34A-1C6252DC7378}"/>
              </a:ext>
            </a:extLst>
          </p:cNvPr>
          <p:cNvSpPr txBox="1"/>
          <p:nvPr/>
        </p:nvSpPr>
        <p:spPr>
          <a:xfrm>
            <a:off x="2289174" y="3619500"/>
            <a:ext cx="11426825" cy="4781550"/>
          </a:xfrm>
          <a:prstGeom prst="rect">
            <a:avLst/>
          </a:prstGeom>
        </p:spPr>
        <p:txBody>
          <a:bodyPr lIns="0" tIns="0" rIns="0" bIns="0" rtlCol="0" anchor="t"/>
          <a:lstStyle/>
          <a:p>
            <a:pPr lvl="0" algn="just">
              <a:lnSpc>
                <a:spcPct val="132800"/>
              </a:lnSpc>
            </a:pPr>
            <a:r>
              <a:rPr lang="en-US" sz="2000" dirty="0">
                <a:solidFill>
                  <a:srgbClr val="000000"/>
                </a:solidFill>
                <a:latin typeface="Pretendard Light"/>
              </a:rPr>
              <a:t>Highlight</a:t>
            </a:r>
            <a:r>
              <a:rPr lang="en-US" sz="2000" b="0" i="0" u="none" strike="noStrike" dirty="0">
                <a:solidFill>
                  <a:srgbClr val="000000"/>
                </a:solidFill>
                <a:latin typeface="Pretendard Light"/>
              </a:rPr>
              <a:t> </a:t>
            </a:r>
          </a:p>
        </p:txBody>
      </p:sp>
      <p:pic>
        <p:nvPicPr>
          <p:cNvPr id="20" name="그림 19">
            <a:extLst>
              <a:ext uri="{FF2B5EF4-FFF2-40B4-BE49-F238E27FC236}">
                <a16:creationId xmlns:a16="http://schemas.microsoft.com/office/drawing/2014/main" id="{E3F85193-D58E-16D7-7A6E-FE81F7429C28}"/>
              </a:ext>
            </a:extLst>
          </p:cNvPr>
          <p:cNvPicPr>
            <a:picLocks noChangeAspect="1"/>
          </p:cNvPicPr>
          <p:nvPr/>
        </p:nvPicPr>
        <p:blipFill>
          <a:blip r:embed="rId2"/>
          <a:stretch>
            <a:fillRect/>
          </a:stretch>
        </p:blipFill>
        <p:spPr>
          <a:xfrm>
            <a:off x="4732320" y="3774463"/>
            <a:ext cx="8955104" cy="5706087"/>
          </a:xfrm>
          <a:prstGeom prst="rect">
            <a:avLst/>
          </a:prstGeom>
        </p:spPr>
      </p:pic>
    </p:spTree>
    <p:extLst>
      <p:ext uri="{BB962C8B-B14F-4D97-AF65-F5344CB8AC3E}">
        <p14:creationId xmlns:p14="http://schemas.microsoft.com/office/powerpoint/2010/main" val="1651848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A5887-C8B6-A4EC-07B6-548C3BE3D0D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595C790-957A-9A93-EE2A-64D3CAD1CDC4}"/>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EF21007B-6091-DFCB-2774-4D1EE6F9199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411838E-1384-6F34-3C6A-309F616B4DB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73BED65B-F56F-EE89-A604-3B9CB796CA39}"/>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SOLUTION CODES FOR TWO DIFFERENT ALGORITHMS </a:t>
            </a:r>
          </a:p>
        </p:txBody>
      </p:sp>
      <p:sp>
        <p:nvSpPr>
          <p:cNvPr id="3" name="TextBox 13">
            <a:extLst>
              <a:ext uri="{FF2B5EF4-FFF2-40B4-BE49-F238E27FC236}">
                <a16:creationId xmlns:a16="http://schemas.microsoft.com/office/drawing/2014/main" id="{26674EA0-2A41-05E3-2401-F71BF8DEB941}"/>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grpSp>
        <p:nvGrpSpPr>
          <p:cNvPr id="13" name="그룹 12">
            <a:extLst>
              <a:ext uri="{FF2B5EF4-FFF2-40B4-BE49-F238E27FC236}">
                <a16:creationId xmlns:a16="http://schemas.microsoft.com/office/drawing/2014/main" id="{958CA7D0-00D9-9B6E-2A61-B54F2A113745}"/>
              </a:ext>
            </a:extLst>
          </p:cNvPr>
          <p:cNvGrpSpPr/>
          <p:nvPr/>
        </p:nvGrpSpPr>
        <p:grpSpPr>
          <a:xfrm>
            <a:off x="1143000" y="2705101"/>
            <a:ext cx="15773400" cy="6705601"/>
            <a:chOff x="10363200" y="2705101"/>
            <a:chExt cx="6553200" cy="6351824"/>
          </a:xfrm>
        </p:grpSpPr>
        <p:sp>
          <p:nvSpPr>
            <p:cNvPr id="15" name="사각형: 둥근 모서리 14">
              <a:extLst>
                <a:ext uri="{FF2B5EF4-FFF2-40B4-BE49-F238E27FC236}">
                  <a16:creationId xmlns:a16="http://schemas.microsoft.com/office/drawing/2014/main" id="{19B3A006-76BD-F7A8-82BF-1208BB69088A}"/>
                </a:ext>
              </a:extLst>
            </p:cNvPr>
            <p:cNvSpPr/>
            <p:nvPr/>
          </p:nvSpPr>
          <p:spPr>
            <a:xfrm>
              <a:off x="10363200" y="2705101"/>
              <a:ext cx="6553200" cy="6351824"/>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TextBox 10">
              <a:extLst>
                <a:ext uri="{FF2B5EF4-FFF2-40B4-BE49-F238E27FC236}">
                  <a16:creationId xmlns:a16="http://schemas.microsoft.com/office/drawing/2014/main" id="{C10FE841-9019-9F0F-0290-9EE355B752B9}"/>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grpSp>
      <p:sp>
        <p:nvSpPr>
          <p:cNvPr id="12" name="TextBox 13">
            <a:extLst>
              <a:ext uri="{FF2B5EF4-FFF2-40B4-BE49-F238E27FC236}">
                <a16:creationId xmlns:a16="http://schemas.microsoft.com/office/drawing/2014/main" id="{1BB7A590-BFEA-3657-DDB0-B268D22B15B6}"/>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pic>
        <p:nvPicPr>
          <p:cNvPr id="6" name="그림 5">
            <a:extLst>
              <a:ext uri="{FF2B5EF4-FFF2-40B4-BE49-F238E27FC236}">
                <a16:creationId xmlns:a16="http://schemas.microsoft.com/office/drawing/2014/main" id="{C836D46E-B2E6-6775-DE0F-9EE70DADDF52}"/>
              </a:ext>
            </a:extLst>
          </p:cNvPr>
          <p:cNvPicPr>
            <a:picLocks noChangeAspect="1"/>
          </p:cNvPicPr>
          <p:nvPr/>
        </p:nvPicPr>
        <p:blipFill>
          <a:blip r:embed="rId2"/>
          <a:stretch>
            <a:fillRect/>
          </a:stretch>
        </p:blipFill>
        <p:spPr>
          <a:xfrm>
            <a:off x="4746620" y="3672753"/>
            <a:ext cx="8794759" cy="5560147"/>
          </a:xfrm>
          <a:prstGeom prst="rect">
            <a:avLst/>
          </a:prstGeom>
        </p:spPr>
      </p:pic>
      <p:sp>
        <p:nvSpPr>
          <p:cNvPr id="4" name="TextBox 9">
            <a:extLst>
              <a:ext uri="{FF2B5EF4-FFF2-40B4-BE49-F238E27FC236}">
                <a16:creationId xmlns:a16="http://schemas.microsoft.com/office/drawing/2014/main" id="{DEAA5DB4-47C1-FE6B-CB34-B9E8259621E9}"/>
              </a:ext>
            </a:extLst>
          </p:cNvPr>
          <p:cNvSpPr txBox="1"/>
          <p:nvPr/>
        </p:nvSpPr>
        <p:spPr>
          <a:xfrm>
            <a:off x="2289174" y="3619500"/>
            <a:ext cx="11426825" cy="4781550"/>
          </a:xfrm>
          <a:prstGeom prst="rect">
            <a:avLst/>
          </a:prstGeom>
        </p:spPr>
        <p:txBody>
          <a:bodyPr lIns="0" tIns="0" rIns="0" bIns="0" rtlCol="0" anchor="t"/>
          <a:lstStyle/>
          <a:p>
            <a:pPr lvl="0" algn="just">
              <a:lnSpc>
                <a:spcPct val="132800"/>
              </a:lnSpc>
            </a:pPr>
            <a:r>
              <a:rPr lang="en-US" sz="2000" dirty="0">
                <a:solidFill>
                  <a:srgbClr val="000000"/>
                </a:solidFill>
                <a:latin typeface="Pretendard Light"/>
              </a:rPr>
              <a:t>Highlight</a:t>
            </a:r>
            <a:r>
              <a:rPr lang="en-US" sz="2000" b="0" i="0" u="none" strike="noStrike" dirty="0">
                <a:solidFill>
                  <a:srgbClr val="000000"/>
                </a:solidFill>
                <a:latin typeface="Pretendard Light"/>
              </a:rPr>
              <a:t> </a:t>
            </a:r>
          </a:p>
        </p:txBody>
      </p:sp>
    </p:spTree>
    <p:extLst>
      <p:ext uri="{BB962C8B-B14F-4D97-AF65-F5344CB8AC3E}">
        <p14:creationId xmlns:p14="http://schemas.microsoft.com/office/powerpoint/2010/main" val="12387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7CC73-2FE8-AB65-917D-942BCE6390B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D7B59D0-3C0A-F890-7782-679B0FEAC27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FCE2917D-54EA-DE49-7930-03FB1CB6FE89}"/>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0FC3F78B-4733-2C6C-3E73-725AE22C7CEF}"/>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BA8D2BEF-E0E2-F586-CD28-879408BB56A8}"/>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COMPARISON OF TWO ALGORITHMS</a:t>
            </a:r>
          </a:p>
        </p:txBody>
      </p:sp>
      <p:sp>
        <p:nvSpPr>
          <p:cNvPr id="4" name="사각형: 둥근 모서리 3">
            <a:extLst>
              <a:ext uri="{FF2B5EF4-FFF2-40B4-BE49-F238E27FC236}">
                <a16:creationId xmlns:a16="http://schemas.microsoft.com/office/drawing/2014/main" id="{277C89E4-CE78-2C69-6C53-08AADD350755}"/>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A440CCA3-6FAC-3190-80CA-22614D2A75E5}"/>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727BDC13-8258-D044-255D-E166F533C581}"/>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44326211-A174-54B7-E503-4D0D36213322}"/>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8BD30199-5BE7-4941-059C-874D2D25EC6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4521ABBE-4BF0-B898-90AB-0FC888CDAD8C}"/>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5C5280E5-934C-EAB1-E14C-332D7757B4B4}"/>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BA45B5B9-1879-D5FA-6506-4B67D4A01CAB}"/>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60E2B2AD-DF52-7F25-94F8-044B66E48A98}"/>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3" name="TextBox 9">
            <a:extLst>
              <a:ext uri="{FF2B5EF4-FFF2-40B4-BE49-F238E27FC236}">
                <a16:creationId xmlns:a16="http://schemas.microsoft.com/office/drawing/2014/main" id="{2A24F400-8E70-A2BA-87E6-794B0EFDDB9A}"/>
              </a:ext>
            </a:extLst>
          </p:cNvPr>
          <p:cNvSpPr txBox="1"/>
          <p:nvPr/>
        </p:nvSpPr>
        <p:spPr>
          <a:xfrm>
            <a:off x="2444750" y="3924300"/>
            <a:ext cx="4413250" cy="4781550"/>
          </a:xfrm>
          <a:prstGeom prst="rect">
            <a:avLst/>
          </a:prstGeom>
        </p:spPr>
        <p:txBody>
          <a:bodyPr lIns="0" tIns="0" rIns="0" bIns="0" rtlCol="0" anchor="t"/>
          <a:lstStyle/>
          <a:p>
            <a:pPr marL="342900" lvl="0" indent="-342900" algn="just">
              <a:lnSpc>
                <a:spcPct val="132800"/>
              </a:lnSpc>
              <a:buFontTx/>
              <a:buChar char="-"/>
            </a:pPr>
            <a:r>
              <a:rPr lang="en-US" altLang="ko-KR" sz="2000" dirty="0">
                <a:solidFill>
                  <a:srgbClr val="000000"/>
                </a:solidFill>
                <a:latin typeface="Pretendard Light"/>
              </a:rPr>
              <a:t>Use 5 won first</a:t>
            </a:r>
            <a:endParaRPr lang="en-US" sz="2000" b="0" i="0" u="none" strike="noStrike" dirty="0">
              <a:solidFill>
                <a:srgbClr val="000000"/>
              </a:solidFill>
              <a:latin typeface="Pretendard Light"/>
            </a:endParaRPr>
          </a:p>
          <a:p>
            <a:pPr lvl="0" algn="just">
              <a:lnSpc>
                <a:spcPct val="132800"/>
              </a:lnSpc>
            </a:pPr>
            <a:r>
              <a:rPr lang="en-US" sz="2000" dirty="0">
                <a:solidFill>
                  <a:srgbClr val="000000"/>
                </a:solidFill>
                <a:latin typeface="Pretendard Light"/>
              </a:rPr>
              <a:t>: </a:t>
            </a:r>
          </a:p>
          <a:p>
            <a:pPr marL="457200" lvl="0" indent="-457200" algn="just">
              <a:lnSpc>
                <a:spcPct val="132800"/>
              </a:lnSpc>
              <a:buAutoNum type="arabicPeriod"/>
            </a:pPr>
            <a:r>
              <a:rPr lang="en-US" sz="2000" dirty="0">
                <a:solidFill>
                  <a:srgbClr val="000000"/>
                </a:solidFill>
                <a:latin typeface="Pretendard Light"/>
              </a:rPr>
              <a:t>check if 5 won is best option using n%5 == 0</a:t>
            </a:r>
            <a:r>
              <a:rPr lang="en-US" sz="2000" b="0" i="0" u="none" strike="noStrike" dirty="0">
                <a:solidFill>
                  <a:srgbClr val="000000"/>
                </a:solidFill>
                <a:latin typeface="Pretendard Light"/>
              </a:rPr>
              <a:t> </a:t>
            </a:r>
          </a:p>
          <a:p>
            <a:pPr marL="457200" lvl="0" indent="-457200" algn="just">
              <a:lnSpc>
                <a:spcPct val="132800"/>
              </a:lnSpc>
              <a:buAutoNum type="arabicPeriod"/>
            </a:pPr>
            <a:endParaRPr lang="en-US" sz="2000" dirty="0">
              <a:solidFill>
                <a:srgbClr val="000000"/>
              </a:solidFill>
              <a:latin typeface="Pretendard Light"/>
            </a:endParaRPr>
          </a:p>
          <a:p>
            <a:pPr marL="457200" lvl="0" indent="-457200" algn="just">
              <a:lnSpc>
                <a:spcPct val="132800"/>
              </a:lnSpc>
              <a:buAutoNum type="arabicPeriod"/>
            </a:pPr>
            <a:r>
              <a:rPr lang="en-US" sz="2000" b="0" i="0" u="none" strike="noStrike" dirty="0">
                <a:solidFill>
                  <a:srgbClr val="000000"/>
                </a:solidFill>
                <a:latin typeface="Pretendard Light"/>
              </a:rPr>
              <a:t>Reduce </a:t>
            </a:r>
            <a:r>
              <a:rPr lang="ko-KR" altLang="en-US" sz="2000" b="0" i="0" u="none" strike="noStrike" dirty="0">
                <a:solidFill>
                  <a:srgbClr val="000000"/>
                </a:solidFill>
                <a:latin typeface="Pretendard Light"/>
              </a:rPr>
              <a:t>소</a:t>
            </a:r>
            <a:r>
              <a:rPr lang="en-US" sz="2000" b="0" i="0" u="none" strike="noStrike" dirty="0">
                <a:solidFill>
                  <a:srgbClr val="000000"/>
                </a:solidFill>
                <a:latin typeface="Pretendard Light"/>
              </a:rPr>
              <a:t> </a:t>
            </a:r>
            <a:r>
              <a:rPr lang="en-US" altLang="ko-KR" sz="2000" b="0" i="0" u="none" strike="noStrike" dirty="0">
                <a:solidFill>
                  <a:srgbClr val="000000"/>
                </a:solidFill>
                <a:latin typeface="Pretendard Light"/>
              </a:rPr>
              <a:t>number</a:t>
            </a:r>
            <a:r>
              <a:rPr lang="ko-KR" altLang="en-US" sz="2000" dirty="0">
                <a:solidFill>
                  <a:srgbClr val="000000"/>
                </a:solidFill>
                <a:latin typeface="Pretendard Light"/>
              </a:rPr>
              <a:t> </a:t>
            </a:r>
            <a:r>
              <a:rPr lang="en-US" altLang="ko-KR" sz="2000" dirty="0">
                <a:solidFill>
                  <a:srgbClr val="000000"/>
                </a:solidFill>
                <a:latin typeface="Pretendard Light"/>
              </a:rPr>
              <a:t>of coin by using as many as possible cash</a:t>
            </a:r>
          </a:p>
          <a:p>
            <a:pPr marL="457200" lvl="0" indent="-457200" algn="just">
              <a:lnSpc>
                <a:spcPct val="132800"/>
              </a:lnSpc>
              <a:buAutoNum type="arabicPeriod"/>
            </a:pPr>
            <a:endParaRPr lang="en-US" sz="2000" b="0" i="0" u="none" strike="noStrike" dirty="0">
              <a:solidFill>
                <a:srgbClr val="000000"/>
              </a:solidFill>
              <a:latin typeface="Pretendard Light"/>
            </a:endParaRPr>
          </a:p>
          <a:p>
            <a:pPr marL="457200" lvl="0" indent="-457200" algn="just">
              <a:lnSpc>
                <a:spcPct val="132800"/>
              </a:lnSpc>
              <a:buAutoNum type="arabicPeriod"/>
            </a:pPr>
            <a:r>
              <a:rPr lang="en-US" sz="2000" b="0" i="0" u="none" strike="noStrike" dirty="0">
                <a:solidFill>
                  <a:srgbClr val="000000"/>
                </a:solidFill>
                <a:latin typeface="Pretendard Light"/>
              </a:rPr>
              <a:t>After we use 5 won, use 2 won to reduce left cash</a:t>
            </a:r>
          </a:p>
        </p:txBody>
      </p:sp>
      <p:sp>
        <p:nvSpPr>
          <p:cNvPr id="14" name="TextBox 9">
            <a:extLst>
              <a:ext uri="{FF2B5EF4-FFF2-40B4-BE49-F238E27FC236}">
                <a16:creationId xmlns:a16="http://schemas.microsoft.com/office/drawing/2014/main" id="{7FE367BD-B60D-32D8-BFBA-A8E0B46D9CBD}"/>
              </a:ext>
            </a:extLst>
          </p:cNvPr>
          <p:cNvSpPr txBox="1"/>
          <p:nvPr/>
        </p:nvSpPr>
        <p:spPr>
          <a:xfrm>
            <a:off x="11588750" y="3771900"/>
            <a:ext cx="4413250" cy="4781550"/>
          </a:xfrm>
          <a:prstGeom prst="rect">
            <a:avLst/>
          </a:prstGeom>
        </p:spPr>
        <p:txBody>
          <a:bodyPr lIns="0" tIns="0" rIns="0" bIns="0" rtlCol="0" anchor="t"/>
          <a:lstStyle/>
          <a:p>
            <a:pPr marL="342900" lvl="0" indent="-342900" algn="just">
              <a:lnSpc>
                <a:spcPct val="132800"/>
              </a:lnSpc>
              <a:buFontTx/>
              <a:buChar char="-"/>
            </a:pPr>
            <a:r>
              <a:rPr lang="en-US" sz="2000" b="0" i="0" u="none" strike="noStrike" dirty="0">
                <a:solidFill>
                  <a:srgbClr val="000000"/>
                </a:solidFill>
                <a:latin typeface="Pretendard Light"/>
              </a:rPr>
              <a:t>Record the each cash solution in </a:t>
            </a:r>
            <a:r>
              <a:rPr lang="en-US" sz="2000" b="0" i="0" u="none" strike="noStrike" dirty="0" err="1">
                <a:solidFill>
                  <a:srgbClr val="000000"/>
                </a:solidFill>
                <a:latin typeface="Pretendard Light"/>
              </a:rPr>
              <a:t>dp</a:t>
            </a:r>
            <a:r>
              <a:rPr lang="en-US" sz="2000" dirty="0">
                <a:solidFill>
                  <a:srgbClr val="000000"/>
                </a:solidFill>
                <a:latin typeface="Pretendard Light"/>
              </a:rPr>
              <a:t>[]</a:t>
            </a:r>
            <a:endParaRPr lang="en-US" sz="2000" b="0" i="0" u="none" strike="noStrike" dirty="0">
              <a:solidFill>
                <a:srgbClr val="000000"/>
              </a:solidFill>
              <a:latin typeface="Pretendard Light"/>
            </a:endParaRPr>
          </a:p>
          <a:p>
            <a:pPr lvl="0" algn="just">
              <a:lnSpc>
                <a:spcPct val="132800"/>
              </a:lnSpc>
            </a:pPr>
            <a:r>
              <a:rPr lang="en-US" sz="2000" dirty="0">
                <a:solidFill>
                  <a:srgbClr val="000000"/>
                </a:solidFill>
                <a:latin typeface="Pretendard Light"/>
              </a:rPr>
              <a:t>: </a:t>
            </a:r>
          </a:p>
          <a:p>
            <a:pPr lvl="0" algn="just">
              <a:lnSpc>
                <a:spcPct val="132800"/>
              </a:lnSpc>
            </a:pPr>
            <a:endParaRPr lang="en-US" sz="2000" dirty="0">
              <a:solidFill>
                <a:srgbClr val="000000"/>
              </a:solidFill>
              <a:latin typeface="Pretendard Light"/>
            </a:endParaRPr>
          </a:p>
          <a:p>
            <a:pPr marL="457200" lvl="0" indent="-457200" algn="just">
              <a:lnSpc>
                <a:spcPct val="132800"/>
              </a:lnSpc>
              <a:buAutoNum type="arabicPeriod"/>
            </a:pPr>
            <a:r>
              <a:rPr lang="en-US" sz="2000" dirty="0">
                <a:solidFill>
                  <a:srgbClr val="000000"/>
                </a:solidFill>
                <a:latin typeface="Pretendard Light"/>
              </a:rPr>
              <a:t>Set the result of 1 ~ 5 won and record it in </a:t>
            </a:r>
            <a:r>
              <a:rPr lang="en-US" sz="2000" dirty="0" err="1">
                <a:solidFill>
                  <a:srgbClr val="000000"/>
                </a:solidFill>
                <a:latin typeface="Pretendard Light"/>
              </a:rPr>
              <a:t>dp</a:t>
            </a:r>
            <a:r>
              <a:rPr lang="en-US" sz="2000" dirty="0">
                <a:solidFill>
                  <a:srgbClr val="000000"/>
                </a:solidFill>
                <a:latin typeface="Pretendard Light"/>
              </a:rPr>
              <a:t>[]</a:t>
            </a:r>
          </a:p>
          <a:p>
            <a:pPr marL="457200" lvl="0" indent="-457200" algn="just">
              <a:lnSpc>
                <a:spcPct val="132800"/>
              </a:lnSpc>
              <a:buAutoNum type="arabicPeriod"/>
            </a:pPr>
            <a:endParaRPr lang="en-US" sz="2000" dirty="0">
              <a:solidFill>
                <a:srgbClr val="000000"/>
              </a:solidFill>
              <a:latin typeface="Pretendard Light"/>
            </a:endParaRPr>
          </a:p>
          <a:p>
            <a:pPr marL="457200" lvl="0" indent="-457200" algn="just">
              <a:lnSpc>
                <a:spcPct val="132800"/>
              </a:lnSpc>
              <a:buAutoNum type="arabicPeriod"/>
            </a:pPr>
            <a:r>
              <a:rPr lang="en-US" sz="2000" dirty="0">
                <a:solidFill>
                  <a:srgbClr val="000000"/>
                </a:solidFill>
                <a:latin typeface="Pretendard Light"/>
              </a:rPr>
              <a:t>Use it to get solution when the cash is more than 5 won</a:t>
            </a:r>
          </a:p>
        </p:txBody>
      </p:sp>
      <p:pic>
        <p:nvPicPr>
          <p:cNvPr id="18" name="그림 17">
            <a:extLst>
              <a:ext uri="{FF2B5EF4-FFF2-40B4-BE49-F238E27FC236}">
                <a16:creationId xmlns:a16="http://schemas.microsoft.com/office/drawing/2014/main" id="{90C004D4-BE14-5C71-8A29-2D27C1B49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5" y="8233669"/>
            <a:ext cx="10966130" cy="381033"/>
          </a:xfrm>
          <a:prstGeom prst="rect">
            <a:avLst/>
          </a:prstGeom>
        </p:spPr>
      </p:pic>
      <p:pic>
        <p:nvPicPr>
          <p:cNvPr id="20" name="그림 19">
            <a:extLst>
              <a:ext uri="{FF2B5EF4-FFF2-40B4-BE49-F238E27FC236}">
                <a16:creationId xmlns:a16="http://schemas.microsoft.com/office/drawing/2014/main" id="{49E154D1-834F-D81C-1F01-A1B03867C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7486177"/>
            <a:ext cx="10829925" cy="695325"/>
          </a:xfrm>
          <a:prstGeom prst="rect">
            <a:avLst/>
          </a:prstGeom>
        </p:spPr>
      </p:pic>
    </p:spTree>
    <p:extLst>
      <p:ext uri="{BB962C8B-B14F-4D97-AF65-F5344CB8AC3E}">
        <p14:creationId xmlns:p14="http://schemas.microsoft.com/office/powerpoint/2010/main" val="340609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BAEKJOON 1931</a:t>
            </a:r>
          </a:p>
        </p:txBody>
      </p:sp>
      <p:sp>
        <p:nvSpPr>
          <p:cNvPr id="12" name="TextBox 11">
            <a:extLst>
              <a:ext uri="{FF2B5EF4-FFF2-40B4-BE49-F238E27FC236}">
                <a16:creationId xmlns:a16="http://schemas.microsoft.com/office/drawing/2014/main" id="{71C9ADFB-B4F3-FC35-9E44-58A3C3788C7A}"/>
              </a:ext>
            </a:extLst>
          </p:cNvPr>
          <p:cNvSpPr txBox="1"/>
          <p:nvPr/>
        </p:nvSpPr>
        <p:spPr>
          <a:xfrm>
            <a:off x="381000" y="9647166"/>
            <a:ext cx="5791200" cy="369332"/>
          </a:xfrm>
          <a:prstGeom prst="rect">
            <a:avLst/>
          </a:prstGeom>
          <a:noFill/>
        </p:spPr>
        <p:txBody>
          <a:bodyPr wrap="square" rtlCol="0">
            <a:spAutoFit/>
          </a:bodyPr>
          <a:lstStyle/>
          <a:p>
            <a:r>
              <a:rPr lang="en-US" altLang="ko-KR" dirty="0"/>
              <a:t>https://www.acmicpc.net/problem/1931</a:t>
            </a:r>
            <a:endParaRPr lang="ko-KR" altLang="en-US" dirty="0"/>
          </a:p>
        </p:txBody>
      </p:sp>
      <p:grpSp>
        <p:nvGrpSpPr>
          <p:cNvPr id="13" name="그룹 12">
            <a:extLst>
              <a:ext uri="{FF2B5EF4-FFF2-40B4-BE49-F238E27FC236}">
                <a16:creationId xmlns:a16="http://schemas.microsoft.com/office/drawing/2014/main" id="{0DE66506-742F-E19C-5461-A7BBBC3A760B}"/>
              </a:ext>
            </a:extLst>
          </p:cNvPr>
          <p:cNvGrpSpPr/>
          <p:nvPr/>
        </p:nvGrpSpPr>
        <p:grpSpPr>
          <a:xfrm>
            <a:off x="2838450" y="2882900"/>
            <a:ext cx="13106400" cy="5652168"/>
            <a:chOff x="1376596" y="3622843"/>
            <a:chExt cx="5310288" cy="1828800"/>
          </a:xfrm>
          <a:solidFill>
            <a:srgbClr val="F5F4F3"/>
          </a:solidFill>
        </p:grpSpPr>
        <p:sp>
          <p:nvSpPr>
            <p:cNvPr id="14" name="사각형: 둥근 모서리 13">
              <a:extLst>
                <a:ext uri="{FF2B5EF4-FFF2-40B4-BE49-F238E27FC236}">
                  <a16:creationId xmlns:a16="http://schemas.microsoft.com/office/drawing/2014/main" id="{8674977B-682A-773F-9183-1CCE6968F49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5" name="사각형: 둥근 모서리 14">
              <a:extLst>
                <a:ext uri="{FF2B5EF4-FFF2-40B4-BE49-F238E27FC236}">
                  <a16:creationId xmlns:a16="http://schemas.microsoft.com/office/drawing/2014/main" id="{D1B30A44-A386-8951-27C5-BC4E9FEAC26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9" name="TextBox 9"/>
          <p:cNvSpPr txBox="1"/>
          <p:nvPr/>
        </p:nvSpPr>
        <p:spPr>
          <a:xfrm>
            <a:off x="3581400" y="3683000"/>
            <a:ext cx="11125200" cy="4279900"/>
          </a:xfrm>
          <a:prstGeom prst="rect">
            <a:avLst/>
          </a:prstGeom>
        </p:spPr>
        <p:txBody>
          <a:bodyPr lIns="0" tIns="0" rIns="0" bIns="0" rtlCol="0" anchor="ctr"/>
          <a:lstStyle/>
          <a:p>
            <a:pPr lvl="0" algn="just">
              <a:lnSpc>
                <a:spcPct val="132800"/>
              </a:lnSpc>
            </a:pPr>
            <a:r>
              <a:rPr lang="en-US" sz="2000" b="0" i="0" u="none" strike="noStrike" dirty="0">
                <a:solidFill>
                  <a:srgbClr val="000000"/>
                </a:solidFill>
                <a:latin typeface="Pretendard Light"/>
              </a:rPr>
              <a:t>There is a single conference room and </a:t>
            </a:r>
            <a:r>
              <a:rPr lang="en-US" sz="2000" dirty="0">
                <a:solidFill>
                  <a:srgbClr val="000000"/>
                </a:solidFill>
                <a:latin typeface="Pretendard Light"/>
              </a:rPr>
              <a:t>I</a:t>
            </a:r>
            <a:r>
              <a:rPr lang="en-US" sz="2000" b="0" i="0" u="none" strike="noStrike" dirty="0">
                <a:solidFill>
                  <a:srgbClr val="000000"/>
                </a:solidFill>
                <a:latin typeface="Pretendard Light"/>
              </a:rPr>
              <a:t> want to create a meeting room usage table for the N meetings that </a:t>
            </a:r>
            <a:r>
              <a:rPr lang="en-US" sz="2000" dirty="0">
                <a:solidFill>
                  <a:srgbClr val="000000"/>
                </a:solidFill>
                <a:latin typeface="Pretendard Light"/>
              </a:rPr>
              <a:t>I</a:t>
            </a:r>
            <a:r>
              <a:rPr lang="en-US" sz="2000" b="0" i="0" u="none" strike="noStrike" dirty="0">
                <a:solidFill>
                  <a:srgbClr val="000000"/>
                </a:solidFill>
                <a:latin typeface="Pretendard Light"/>
              </a:rPr>
              <a:t> want to use. </a:t>
            </a:r>
          </a:p>
          <a:p>
            <a:pPr lvl="0" algn="just">
              <a:lnSpc>
                <a:spcPct val="132800"/>
              </a:lnSpc>
            </a:pPr>
            <a:endParaRPr lang="en-US" sz="2000" b="0" i="0" u="none" strike="noStrike"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For each conference </a:t>
            </a:r>
            <a:r>
              <a:rPr lang="en-US" sz="2000" dirty="0">
                <a:solidFill>
                  <a:srgbClr val="000000"/>
                </a:solidFill>
                <a:latin typeface="Pretendard Light"/>
              </a:rPr>
              <a:t>I</a:t>
            </a:r>
            <a:r>
              <a:rPr lang="en-US" sz="2000" b="0" i="0" u="none" strike="noStrike" dirty="0">
                <a:solidFill>
                  <a:srgbClr val="000000"/>
                </a:solidFill>
                <a:latin typeface="Pretendard Light"/>
              </a:rPr>
              <a:t>, let's find the maximum number of conferences that can be used without overlapping each conference. </a:t>
            </a:r>
          </a:p>
          <a:p>
            <a:pPr lvl="0" algn="just">
              <a:lnSpc>
                <a:spcPct val="132800"/>
              </a:lnSpc>
            </a:pPr>
            <a:endParaRPr lang="en-US" sz="2000"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However, once the conference begins, it cannot be interrupted in the middle, and the next conference can start at the same time as one conference ends. The start and end times of the conference may be the same. In this case, you can think of it as ending as soon as it starts.</a:t>
            </a:r>
          </a:p>
        </p:txBody>
      </p:sp>
      <p:sp>
        <p:nvSpPr>
          <p:cNvPr id="18" name="TextBox 13">
            <a:extLst>
              <a:ext uri="{FF2B5EF4-FFF2-40B4-BE49-F238E27FC236}">
                <a16:creationId xmlns:a16="http://schemas.microsoft.com/office/drawing/2014/main" id="{5A20FF3D-8404-FFF6-8B04-05FE23F6572D}"/>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03A24F3F-FE94-6335-E7FF-223A43A5224E}"/>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2E063-6201-7BCE-35CD-C8BD041B8EE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7F8DA4F-B87D-4457-F472-DBACDB10722F}"/>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46BFF6A7-91E5-5746-DD3F-4D55033A5B86}"/>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800B75F1-CC49-AF97-0EFD-8BCC9F11C138}"/>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3D3C8DAC-15E9-1358-2CC0-A64A9CC5CE17}"/>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AF21FB49-9540-F63F-B52A-1A1A6ED2F0AE}"/>
              </a:ext>
            </a:extLst>
          </p:cNvPr>
          <p:cNvSpPr/>
          <p:nvPr/>
        </p:nvSpPr>
        <p:spPr>
          <a:xfrm>
            <a:off x="1371600" y="2705100"/>
            <a:ext cx="7467600" cy="7239000"/>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05897240-A4B0-9C48-B7D4-32081EA214BA}"/>
              </a:ext>
            </a:extLst>
          </p:cNvPr>
          <p:cNvSpPr/>
          <p:nvPr/>
        </p:nvSpPr>
        <p:spPr>
          <a:xfrm>
            <a:off x="1371600" y="2705100"/>
            <a:ext cx="7467600" cy="7239000"/>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B53CBD10-FF4C-3F0A-79E0-B5E9C3D138C2}"/>
              </a:ext>
            </a:extLst>
          </p:cNvPr>
          <p:cNvGrpSpPr/>
          <p:nvPr/>
        </p:nvGrpSpPr>
        <p:grpSpPr>
          <a:xfrm>
            <a:off x="10041065" y="2705100"/>
            <a:ext cx="7239000" cy="7239000"/>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1A857C70-0F38-052B-49AF-10176529A468}"/>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F4230895-75AA-9250-83E0-8865A9891DAF}"/>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5E39F134-2347-055A-1A28-9AF077EB0DD5}"/>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F6C685EE-12DE-78B1-F0FD-7073EE3A7401}"/>
              </a:ext>
            </a:extLst>
          </p:cNvPr>
          <p:cNvSpPr txBox="1"/>
          <p:nvPr/>
        </p:nvSpPr>
        <p:spPr>
          <a:xfrm>
            <a:off x="3048000" y="2736631"/>
            <a:ext cx="3646967" cy="109485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6E24FFC1-2596-0FF0-BD33-D3732EE5FC1D}"/>
              </a:ext>
            </a:extLst>
          </p:cNvPr>
          <p:cNvSpPr txBox="1"/>
          <p:nvPr/>
        </p:nvSpPr>
        <p:spPr>
          <a:xfrm>
            <a:off x="12163212" y="2736630"/>
            <a:ext cx="3535325" cy="109485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116AA721-2725-6797-4037-F6DCEC0F2B65}"/>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pic>
        <p:nvPicPr>
          <p:cNvPr id="18" name="그림 17" descr="텍스트, 도표, 라인, 폰트이(가) 표시된 사진&#10;&#10;자동 생성된 설명">
            <a:extLst>
              <a:ext uri="{FF2B5EF4-FFF2-40B4-BE49-F238E27FC236}">
                <a16:creationId xmlns:a16="http://schemas.microsoft.com/office/drawing/2014/main" id="{D94A4722-6146-44FE-F376-9A5233A01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33" y="3959554"/>
            <a:ext cx="6823333" cy="5353580"/>
          </a:xfrm>
          <a:prstGeom prst="rect">
            <a:avLst/>
          </a:prstGeom>
        </p:spPr>
      </p:pic>
      <p:pic>
        <p:nvPicPr>
          <p:cNvPr id="20" name="그림 19" descr="텍스트, 도표, 스크린샷, 폰트이(가) 표시된 사진&#10;&#10;자동 생성된 설명">
            <a:extLst>
              <a:ext uri="{FF2B5EF4-FFF2-40B4-BE49-F238E27FC236}">
                <a16:creationId xmlns:a16="http://schemas.microsoft.com/office/drawing/2014/main" id="{40CEE905-4A88-DBD3-2FD2-852A6BDA1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1767" y="3959554"/>
            <a:ext cx="6311425" cy="5406620"/>
          </a:xfrm>
          <a:prstGeom prst="rect">
            <a:avLst/>
          </a:prstGeom>
        </p:spPr>
      </p:pic>
    </p:spTree>
    <p:extLst>
      <p:ext uri="{BB962C8B-B14F-4D97-AF65-F5344CB8AC3E}">
        <p14:creationId xmlns:p14="http://schemas.microsoft.com/office/powerpoint/2010/main" val="581948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6DABB-3CF2-8EFA-7A3D-A39099449FD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791C6D2-1E60-2A47-94B8-F6D79641599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6B7C9357-AB4A-7BC8-27D0-58F58DF25E9E}"/>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50484ECF-E7ED-F77F-467C-288695A2C936}"/>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4FFFDEAF-23CD-3D0C-F887-E2AF87D991C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ECCA6B54-3D48-6C97-9067-0A6E3E79001C}"/>
              </a:ext>
            </a:extLst>
          </p:cNvPr>
          <p:cNvSpPr/>
          <p:nvPr/>
        </p:nvSpPr>
        <p:spPr>
          <a:xfrm>
            <a:off x="1371599" y="2705100"/>
            <a:ext cx="6965951" cy="6755732"/>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ltLang="ko-KR" dirty="0">
              <a:solidFill>
                <a:schemeClr val="accent1"/>
              </a:solidFill>
              <a:latin typeface="Pretendard Light" panose="020B0600000101010101" charset="-127"/>
              <a:ea typeface="Pretendard Light" panose="020B0600000101010101" charset="-127"/>
            </a:endParaRPr>
          </a:p>
          <a:p>
            <a:pPr algn="just"/>
            <a:endParaRPr lang="en-US" altLang="ko-KR" dirty="0">
              <a:solidFill>
                <a:schemeClr val="accent1"/>
              </a:solidFill>
              <a:latin typeface="Pretendard Light" panose="020B0600000101010101" charset="-127"/>
              <a:ea typeface="Pretendard Light" panose="020B0600000101010101" charset="-127"/>
            </a:endParaRPr>
          </a:p>
          <a:p>
            <a:pPr algn="just"/>
            <a:r>
              <a:rPr lang="en-US" altLang="ko-KR" dirty="0">
                <a:solidFill>
                  <a:schemeClr val="accent1"/>
                </a:solidFill>
                <a:latin typeface="Pretendard Light" panose="020B0600000101010101" charset="-127"/>
                <a:ea typeface="Pretendard Light" panose="020B0600000101010101" charset="-127"/>
              </a:rPr>
              <a:t>// Sort meetings by end time</a:t>
            </a:r>
          </a:p>
          <a:p>
            <a:pPr algn="just"/>
            <a:r>
              <a:rPr lang="en-US" altLang="ko-KR" dirty="0" err="1">
                <a:solidFill>
                  <a:schemeClr val="tx1"/>
                </a:solidFill>
                <a:latin typeface="Pretendard Light" panose="020B0600000101010101" charset="-127"/>
                <a:ea typeface="Pretendard Light" panose="020B0600000101010101" charset="-127"/>
              </a:rPr>
              <a:t>qsort</a:t>
            </a:r>
            <a:r>
              <a:rPr lang="en-US" altLang="ko-KR" dirty="0">
                <a:solidFill>
                  <a:schemeClr val="tx1"/>
                </a:solidFill>
                <a:latin typeface="Pretendard Light" panose="020B0600000101010101" charset="-127"/>
                <a:ea typeface="Pretendard Light" panose="020B0600000101010101" charset="-127"/>
              </a:rPr>
              <a:t>(meetings, n, </a:t>
            </a:r>
            <a:r>
              <a:rPr lang="en-US" altLang="ko-KR" dirty="0" err="1">
                <a:solidFill>
                  <a:schemeClr val="tx1"/>
                </a:solidFill>
                <a:latin typeface="Pretendard Light" panose="020B0600000101010101" charset="-127"/>
                <a:ea typeface="Pretendard Light" panose="020B0600000101010101" charset="-127"/>
              </a:rPr>
              <a:t>sizeof</a:t>
            </a:r>
            <a:r>
              <a:rPr lang="en-US" altLang="ko-KR" dirty="0">
                <a:solidFill>
                  <a:schemeClr val="tx1"/>
                </a:solidFill>
                <a:latin typeface="Pretendard Light" panose="020B0600000101010101" charset="-127"/>
                <a:ea typeface="Pretendard Light" panose="020B0600000101010101" charset="-127"/>
              </a:rPr>
              <a:t>(Meeting), compare);</a:t>
            </a:r>
          </a:p>
          <a:p>
            <a:pPr algn="just"/>
            <a:endParaRPr lang="en-US" altLang="ko-KR" dirty="0">
              <a:solidFill>
                <a:schemeClr val="tx1"/>
              </a:solidFill>
              <a:latin typeface="Pretendard Light" panose="020B0600000101010101" charset="-127"/>
              <a:ea typeface="Pretendard Light" panose="020B0600000101010101" charset="-127"/>
            </a:endParaRPr>
          </a:p>
          <a:p>
            <a:pPr algn="just"/>
            <a:r>
              <a:rPr lang="en-US" altLang="ko-KR" dirty="0">
                <a:solidFill>
                  <a:schemeClr val="accent1"/>
                </a:solidFill>
                <a:latin typeface="Pretendard Light" panose="020B0600000101010101" charset="-127"/>
                <a:ea typeface="Pretendard Light" panose="020B0600000101010101" charset="-127"/>
              </a:rPr>
              <a:t>// Loop through each meeting</a:t>
            </a:r>
          </a:p>
          <a:p>
            <a:pPr algn="just"/>
            <a:r>
              <a:rPr lang="en-US" altLang="ko-KR" dirty="0">
                <a:solidFill>
                  <a:schemeClr val="tx1"/>
                </a:solidFill>
                <a:latin typeface="Pretendard Light" panose="020B0600000101010101" charset="-127"/>
                <a:ea typeface="Pretendard Light" panose="020B0600000101010101" charset="-127"/>
              </a:rPr>
              <a:t>for (int </a:t>
            </a:r>
            <a:r>
              <a:rPr lang="en-US" altLang="ko-KR" dirty="0" err="1">
                <a:solidFill>
                  <a:schemeClr val="tx1"/>
                </a:solidFill>
                <a:latin typeface="Pretendard Light" panose="020B0600000101010101" charset="-127"/>
                <a:ea typeface="Pretendard Light" panose="020B0600000101010101" charset="-127"/>
              </a:rPr>
              <a:t>i</a:t>
            </a:r>
            <a:r>
              <a:rPr lang="en-US" altLang="ko-KR" dirty="0">
                <a:solidFill>
                  <a:schemeClr val="tx1"/>
                </a:solidFill>
                <a:latin typeface="Pretendard Light" panose="020B0600000101010101" charset="-127"/>
                <a:ea typeface="Pretendard Light" panose="020B0600000101010101" charset="-127"/>
              </a:rPr>
              <a:t> = 0; </a:t>
            </a:r>
            <a:r>
              <a:rPr lang="en-US" altLang="ko-KR" dirty="0" err="1">
                <a:solidFill>
                  <a:schemeClr val="tx1"/>
                </a:solidFill>
                <a:latin typeface="Pretendard Light" panose="020B0600000101010101" charset="-127"/>
                <a:ea typeface="Pretendard Light" panose="020B0600000101010101" charset="-127"/>
              </a:rPr>
              <a:t>i</a:t>
            </a:r>
            <a:r>
              <a:rPr lang="en-US" altLang="ko-KR" dirty="0">
                <a:solidFill>
                  <a:schemeClr val="tx1"/>
                </a:solidFill>
                <a:latin typeface="Pretendard Light" panose="020B0600000101010101" charset="-127"/>
                <a:ea typeface="Pretendard Light" panose="020B0600000101010101" charset="-127"/>
              </a:rPr>
              <a:t> &lt; n; </a:t>
            </a:r>
            <a:r>
              <a:rPr lang="en-US" altLang="ko-KR" dirty="0" err="1">
                <a:solidFill>
                  <a:schemeClr val="tx1"/>
                </a:solidFill>
                <a:latin typeface="Pretendard Light" panose="020B0600000101010101" charset="-127"/>
                <a:ea typeface="Pretendard Light" panose="020B0600000101010101" charset="-127"/>
              </a:rPr>
              <a:t>i</a:t>
            </a:r>
            <a:r>
              <a:rPr lang="en-US" altLang="ko-KR" dirty="0">
                <a:solidFill>
                  <a:schemeClr val="tx1"/>
                </a:solidFill>
                <a:latin typeface="Pretendard Light" panose="020B0600000101010101" charset="-127"/>
                <a:ea typeface="Pretendard Light" panose="020B0600000101010101" charset="-127"/>
              </a:rPr>
              <a:t>++) {</a:t>
            </a:r>
          </a:p>
          <a:p>
            <a:pPr algn="just"/>
            <a:r>
              <a:rPr lang="en-US" altLang="ko-KR" dirty="0">
                <a:solidFill>
                  <a:schemeClr val="tx1"/>
                </a:solidFill>
                <a:latin typeface="Pretendard Light" panose="020B0600000101010101" charset="-127"/>
                <a:ea typeface="Pretendard Light" panose="020B0600000101010101" charset="-127"/>
              </a:rPr>
              <a:t>    if (meetings[</a:t>
            </a:r>
            <a:r>
              <a:rPr lang="en-US" altLang="ko-KR" dirty="0" err="1">
                <a:solidFill>
                  <a:schemeClr val="tx1"/>
                </a:solidFill>
                <a:latin typeface="Pretendard Light" panose="020B0600000101010101" charset="-127"/>
                <a:ea typeface="Pretendard Light" panose="020B0600000101010101" charset="-127"/>
              </a:rPr>
              <a:t>i</a:t>
            </a:r>
            <a:r>
              <a:rPr lang="en-US" altLang="ko-KR" dirty="0">
                <a:solidFill>
                  <a:schemeClr val="tx1"/>
                </a:solidFill>
                <a:latin typeface="Pretendard Light" panose="020B0600000101010101" charset="-127"/>
                <a:ea typeface="Pretendard Light" panose="020B0600000101010101" charset="-127"/>
              </a:rPr>
              <a:t>].start &gt;= </a:t>
            </a:r>
            <a:r>
              <a:rPr lang="en-US" altLang="ko-KR" dirty="0" err="1">
                <a:solidFill>
                  <a:schemeClr val="tx1"/>
                </a:solidFill>
                <a:latin typeface="Pretendard Light" panose="020B0600000101010101" charset="-127"/>
                <a:ea typeface="Pretendard Light" panose="020B0600000101010101" charset="-127"/>
              </a:rPr>
              <a:t>last_end</a:t>
            </a:r>
            <a:r>
              <a:rPr lang="en-US" altLang="ko-KR" dirty="0">
                <a:solidFill>
                  <a:schemeClr val="tx1"/>
                </a:solidFill>
                <a:latin typeface="Pretendard Light" panose="020B0600000101010101" charset="-127"/>
                <a:ea typeface="Pretendard Light" panose="020B0600000101010101" charset="-127"/>
              </a:rPr>
              <a:t>) { </a:t>
            </a:r>
            <a:r>
              <a:rPr lang="en-US" altLang="ko-KR" dirty="0">
                <a:solidFill>
                  <a:schemeClr val="accent1"/>
                </a:solidFill>
                <a:latin typeface="Pretendard Light" panose="020B0600000101010101" charset="-127"/>
                <a:ea typeface="Pretendard Light" panose="020B0600000101010101" charset="-127"/>
              </a:rPr>
              <a:t>// Check for non-overlapping</a:t>
            </a:r>
          </a:p>
          <a:p>
            <a:pPr algn="just"/>
            <a:r>
              <a:rPr lang="en-US" altLang="ko-KR" dirty="0">
                <a:solidFill>
                  <a:schemeClr val="tx1"/>
                </a:solidFill>
                <a:latin typeface="Pretendard Light" panose="020B0600000101010101" charset="-127"/>
                <a:ea typeface="Pretendard Light" panose="020B0600000101010101" charset="-127"/>
              </a:rPr>
              <a:t>           count++;                        </a:t>
            </a:r>
            <a:r>
              <a:rPr lang="en-US" altLang="ko-KR" dirty="0">
                <a:solidFill>
                  <a:schemeClr val="accent1"/>
                </a:solidFill>
                <a:latin typeface="Pretendard Light" panose="020B0600000101010101" charset="-127"/>
                <a:ea typeface="Pretendard Light" panose="020B0600000101010101" charset="-127"/>
              </a:rPr>
              <a:t>// Increment selected meeting count</a:t>
            </a:r>
          </a:p>
          <a:p>
            <a:pPr algn="just"/>
            <a:r>
              <a:rPr lang="en-US" altLang="ko-KR" dirty="0">
                <a:solidFill>
                  <a:schemeClr val="tx1"/>
                </a:solidFill>
                <a:latin typeface="Pretendard Light" panose="020B0600000101010101" charset="-127"/>
                <a:ea typeface="Pretendard Light" panose="020B0600000101010101" charset="-127"/>
              </a:rPr>
              <a:t>        </a:t>
            </a:r>
            <a:r>
              <a:rPr lang="en-US" altLang="ko-KR" dirty="0" err="1">
                <a:solidFill>
                  <a:schemeClr val="tx1"/>
                </a:solidFill>
                <a:latin typeface="Pretendard Light" panose="020B0600000101010101" charset="-127"/>
                <a:ea typeface="Pretendard Light" panose="020B0600000101010101" charset="-127"/>
              </a:rPr>
              <a:t>last_end</a:t>
            </a:r>
            <a:r>
              <a:rPr lang="en-US" altLang="ko-KR" dirty="0">
                <a:solidFill>
                  <a:schemeClr val="tx1"/>
                </a:solidFill>
                <a:latin typeface="Pretendard Light" panose="020B0600000101010101" charset="-127"/>
                <a:ea typeface="Pretendard Light" panose="020B0600000101010101" charset="-127"/>
              </a:rPr>
              <a:t> = meetings[</a:t>
            </a:r>
            <a:r>
              <a:rPr lang="en-US" altLang="ko-KR" dirty="0" err="1">
                <a:solidFill>
                  <a:schemeClr val="tx1"/>
                </a:solidFill>
                <a:latin typeface="Pretendard Light" panose="020B0600000101010101" charset="-127"/>
                <a:ea typeface="Pretendard Light" panose="020B0600000101010101" charset="-127"/>
              </a:rPr>
              <a:t>i</a:t>
            </a:r>
            <a:r>
              <a:rPr lang="en-US" altLang="ko-KR" dirty="0">
                <a:solidFill>
                  <a:schemeClr val="tx1"/>
                </a:solidFill>
                <a:latin typeface="Pretendard Light" panose="020B0600000101010101" charset="-127"/>
                <a:ea typeface="Pretendard Light" panose="020B0600000101010101" charset="-127"/>
              </a:rPr>
              <a:t>].end;     </a:t>
            </a:r>
            <a:r>
              <a:rPr lang="en-US" altLang="ko-KR" dirty="0">
                <a:solidFill>
                  <a:schemeClr val="accent1"/>
                </a:solidFill>
                <a:latin typeface="Pretendard Light" panose="020B0600000101010101" charset="-127"/>
                <a:ea typeface="Pretendard Light" panose="020B0600000101010101" charset="-127"/>
              </a:rPr>
              <a:t>// Update the end time</a:t>
            </a:r>
          </a:p>
          <a:p>
            <a:pPr algn="just"/>
            <a:r>
              <a:rPr lang="en-US" altLang="ko-KR" dirty="0">
                <a:solidFill>
                  <a:schemeClr val="tx1"/>
                </a:solidFill>
                <a:latin typeface="Pretendard Light" panose="020B0600000101010101" charset="-127"/>
                <a:ea typeface="Pretendard Light" panose="020B0600000101010101" charset="-127"/>
              </a:rPr>
              <a:t>    }</a:t>
            </a:r>
          </a:p>
          <a:p>
            <a:pPr algn="just"/>
            <a:r>
              <a:rPr lang="en-US" altLang="ko-KR" dirty="0">
                <a:solidFill>
                  <a:schemeClr val="tx1"/>
                </a:solidFill>
                <a:latin typeface="Pretendard Light" panose="020B0600000101010101" charset="-127"/>
                <a:ea typeface="Pretendard Light" panose="020B0600000101010101" charset="-127"/>
              </a:rPr>
              <a:t>}</a:t>
            </a:r>
          </a:p>
          <a:p>
            <a:pPr algn="just"/>
            <a:endParaRPr lang="en-US" altLang="ko-KR" dirty="0">
              <a:solidFill>
                <a:schemeClr val="tx1"/>
              </a:solidFill>
              <a:latin typeface="Pretendard Light" panose="020B0600000101010101" charset="-127"/>
              <a:ea typeface="Pretendard Light" panose="020B0600000101010101" charset="-127"/>
            </a:endParaRPr>
          </a:p>
          <a:p>
            <a:pPr algn="just"/>
            <a:r>
              <a:rPr lang="en-US" altLang="ko-KR" dirty="0">
                <a:solidFill>
                  <a:schemeClr val="accent1"/>
                </a:solidFill>
                <a:latin typeface="Pretendard Light" panose="020B0600000101010101" charset="-127"/>
                <a:ea typeface="Pretendard Light" panose="020B0600000101010101" charset="-127"/>
              </a:rPr>
              <a:t>// Print the maximum number of meetings</a:t>
            </a:r>
          </a:p>
          <a:p>
            <a:pPr algn="just"/>
            <a:r>
              <a:rPr lang="en-US" altLang="ko-KR" dirty="0" err="1">
                <a:solidFill>
                  <a:schemeClr val="tx1"/>
                </a:solidFill>
                <a:latin typeface="Pretendard Light" panose="020B0600000101010101" charset="-127"/>
                <a:ea typeface="Pretendard Light" panose="020B0600000101010101" charset="-127"/>
              </a:rPr>
              <a:t>printf</a:t>
            </a:r>
            <a:r>
              <a:rPr lang="en-US" altLang="ko-KR" dirty="0">
                <a:solidFill>
                  <a:schemeClr val="tx1"/>
                </a:solidFill>
                <a:latin typeface="Pretendard Light" panose="020B0600000101010101" charset="-127"/>
                <a:ea typeface="Pretendard Light" panose="020B0600000101010101" charset="-127"/>
              </a:rPr>
              <a:t>("%d\n", count);</a:t>
            </a:r>
          </a:p>
          <a:p>
            <a:pPr algn="just"/>
            <a:r>
              <a:rPr lang="en-US" altLang="ko-KR" dirty="0">
                <a:solidFill>
                  <a:schemeClr val="tx1"/>
                </a:solidFill>
                <a:latin typeface="Pretendard Light" panose="020B0600000101010101" charset="-127"/>
                <a:ea typeface="Pretendard Light" panose="020B0600000101010101" charset="-127"/>
              </a:rPr>
              <a:t>}</a:t>
            </a:r>
            <a:endParaRPr lang="ko-KR" altLang="en-US" dirty="0">
              <a:solidFill>
                <a:schemeClr val="tx1"/>
              </a:solidFill>
              <a:latin typeface="Pretendard Light" panose="020B0600000101010101" charset="-127"/>
              <a:ea typeface="Pretendard Light" panose="020B0600000101010101" charset="-127"/>
            </a:endParaRPr>
          </a:p>
          <a:p>
            <a:pPr algn="ctr"/>
            <a:endParaRPr lang="en-US" altLang="ko-KR" dirty="0">
              <a:solidFill>
                <a:schemeClr val="tx1"/>
              </a:solidFill>
            </a:endParaRPr>
          </a:p>
          <a:p>
            <a:pPr algn="ctr"/>
            <a:endParaRPr lang="ko-KR" altLang="en-US" dirty="0">
              <a:solidFill>
                <a:schemeClr val="tx1"/>
              </a:solidFill>
            </a:endParaRPr>
          </a:p>
        </p:txBody>
      </p:sp>
      <p:sp>
        <p:nvSpPr>
          <p:cNvPr id="15" name="사각형: 둥근 모서리 14">
            <a:extLst>
              <a:ext uri="{FF2B5EF4-FFF2-40B4-BE49-F238E27FC236}">
                <a16:creationId xmlns:a16="http://schemas.microsoft.com/office/drawing/2014/main" id="{25EDAC05-BC70-AACE-327A-79B53FE13D26}"/>
              </a:ext>
            </a:extLst>
          </p:cNvPr>
          <p:cNvSpPr/>
          <p:nvPr/>
        </p:nvSpPr>
        <p:spPr>
          <a:xfrm>
            <a:off x="9950450" y="2602832"/>
            <a:ext cx="7226300" cy="6858000"/>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ltLang="ko-KR" dirty="0">
              <a:solidFill>
                <a:schemeClr val="accent1"/>
              </a:solidFill>
              <a:latin typeface="Pretendard Light" panose="020B0600000101010101" charset="-127"/>
              <a:ea typeface="Pretendard Light" panose="020B0600000101010101" charset="-127"/>
            </a:endParaRPr>
          </a:p>
          <a:p>
            <a:pPr algn="just"/>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Sort</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meetings</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by</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end</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time</a:t>
            </a:r>
            <a:endParaRPr lang="en-US" altLang="ko-KR" dirty="0">
              <a:solidFill>
                <a:schemeClr val="accent1"/>
              </a:solidFill>
              <a:latin typeface="Pretendard Light" panose="020B0600000101010101" charset="-127"/>
              <a:ea typeface="Pretendard Light" panose="020B0600000101010101" charset="-127"/>
            </a:endParaRPr>
          </a:p>
          <a:p>
            <a:pPr algn="just"/>
            <a:r>
              <a:rPr lang="ko-KR" altLang="en-US" dirty="0" err="1">
                <a:solidFill>
                  <a:schemeClr val="tx1"/>
                </a:solidFill>
                <a:latin typeface="Pretendard Light" panose="020B0600000101010101" charset="-127"/>
                <a:ea typeface="Pretendard Light" panose="020B0600000101010101" charset="-127"/>
              </a:rPr>
              <a:t>qsort</a:t>
            </a:r>
            <a:r>
              <a:rPr lang="ko-KR" altLang="en-US" dirty="0">
                <a:solidFill>
                  <a:schemeClr val="tx1"/>
                </a:solidFill>
                <a:latin typeface="Pretendard Light" panose="020B0600000101010101" charset="-127"/>
                <a:ea typeface="Pretendard Light" panose="020B0600000101010101" charset="-127"/>
              </a:rPr>
              <a:t>(</a:t>
            </a:r>
            <a:r>
              <a:rPr lang="ko-KR" altLang="en-US" dirty="0" err="1">
                <a:solidFill>
                  <a:schemeClr val="tx1"/>
                </a:solidFill>
                <a:latin typeface="Pretendard Light" panose="020B0600000101010101" charset="-127"/>
                <a:ea typeface="Pretendard Light" panose="020B0600000101010101" charset="-127"/>
              </a:rPr>
              <a:t>meetings</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N</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sizeof</a:t>
            </a:r>
            <a:r>
              <a:rPr lang="ko-KR" altLang="en-US" dirty="0">
                <a:solidFill>
                  <a:schemeClr val="tx1"/>
                </a:solidFill>
                <a:latin typeface="Pretendard Light" panose="020B0600000101010101" charset="-127"/>
                <a:ea typeface="Pretendard Light" panose="020B0600000101010101" charset="-127"/>
              </a:rPr>
              <a:t>(</a:t>
            </a:r>
            <a:r>
              <a:rPr lang="ko-KR" altLang="en-US" dirty="0" err="1">
                <a:solidFill>
                  <a:schemeClr val="tx1"/>
                </a:solidFill>
                <a:latin typeface="Pretendard Light" panose="020B0600000101010101" charset="-127"/>
                <a:ea typeface="Pretendard Light" panose="020B0600000101010101" charset="-127"/>
              </a:rPr>
              <a:t>Meeting</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compare</a:t>
            </a:r>
            <a:r>
              <a:rPr lang="ko-KR" altLang="en-US" dirty="0">
                <a:solidFill>
                  <a:schemeClr val="tx1"/>
                </a:solidFill>
                <a:latin typeface="Pretendard Light" panose="020B0600000101010101" charset="-127"/>
                <a:ea typeface="Pretendard Light" panose="020B0600000101010101" charset="-127"/>
              </a:rPr>
              <a:t>);</a:t>
            </a:r>
            <a:endParaRPr lang="en-US" altLang="ko-KR" dirty="0">
              <a:solidFill>
                <a:schemeClr val="tx1"/>
              </a:solidFill>
              <a:latin typeface="Pretendard Light" panose="020B0600000101010101" charset="-127"/>
              <a:ea typeface="Pretendard Light" panose="020B0600000101010101" charset="-127"/>
            </a:endParaRPr>
          </a:p>
          <a:p>
            <a:pPr algn="just"/>
            <a:endParaRPr lang="en-US" altLang="ko-KR" dirty="0">
              <a:solidFill>
                <a:schemeClr val="tx1"/>
              </a:solidFill>
              <a:latin typeface="Pretendard Light" panose="020B0600000101010101" charset="-127"/>
              <a:ea typeface="Pretendard Light" panose="020B0600000101010101" charset="-127"/>
            </a:endParaRPr>
          </a:p>
          <a:p>
            <a:pPr algn="just"/>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Initialize</a:t>
            </a:r>
            <a:r>
              <a:rPr lang="ko-KR" altLang="en-US" dirty="0">
                <a:solidFill>
                  <a:schemeClr val="accent1"/>
                </a:solidFill>
                <a:latin typeface="Pretendard Light" panose="020B0600000101010101" charset="-127"/>
                <a:ea typeface="Pretendard Light" panose="020B0600000101010101" charset="-127"/>
              </a:rPr>
              <a:t> DP </a:t>
            </a:r>
            <a:r>
              <a:rPr lang="ko-KR" altLang="en-US" dirty="0" err="1">
                <a:solidFill>
                  <a:schemeClr val="accent1"/>
                </a:solidFill>
                <a:latin typeface="Pretendard Light" panose="020B0600000101010101" charset="-127"/>
                <a:ea typeface="Pretendard Light" panose="020B0600000101010101" charset="-127"/>
              </a:rPr>
              <a:t>array</a:t>
            </a:r>
            <a:endParaRPr lang="en-US" altLang="ko-KR" dirty="0">
              <a:solidFill>
                <a:schemeClr val="accent1"/>
              </a:solidFill>
              <a:latin typeface="Pretendard Light" panose="020B0600000101010101" charset="-127"/>
              <a:ea typeface="Pretendard Light" panose="020B0600000101010101" charset="-127"/>
            </a:endParaRPr>
          </a:p>
          <a:p>
            <a:pPr algn="just"/>
            <a:r>
              <a:rPr lang="ko-KR" altLang="en-US" dirty="0" err="1">
                <a:solidFill>
                  <a:schemeClr val="tx1"/>
                </a:solidFill>
                <a:latin typeface="Pretendard Light" panose="020B0600000101010101" charset="-127"/>
                <a:ea typeface="Pretendard Light" panose="020B0600000101010101" charset="-127"/>
              </a:rPr>
              <a:t>dp</a:t>
            </a:r>
            <a:r>
              <a:rPr lang="ko-KR" altLang="en-US" dirty="0">
                <a:solidFill>
                  <a:schemeClr val="tx1"/>
                </a:solidFill>
                <a:latin typeface="Pretendard Light" panose="020B0600000101010101" charset="-127"/>
                <a:ea typeface="Pretendard Light" panose="020B0600000101010101" charset="-127"/>
              </a:rPr>
              <a:t>[0] = 1; // First </a:t>
            </a:r>
            <a:r>
              <a:rPr lang="ko-KR" altLang="en-US" dirty="0" err="1">
                <a:solidFill>
                  <a:schemeClr val="tx1"/>
                </a:solidFill>
                <a:latin typeface="Pretendard Light" panose="020B0600000101010101" charset="-127"/>
                <a:ea typeface="Pretendard Light" panose="020B0600000101010101" charset="-127"/>
              </a:rPr>
              <a:t>meeting</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can</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always</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be</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selected</a:t>
            </a:r>
            <a:endParaRPr lang="en-US" altLang="ko-KR" dirty="0">
              <a:solidFill>
                <a:schemeClr val="tx1"/>
              </a:solidFill>
              <a:latin typeface="Pretendard Light" panose="020B0600000101010101" charset="-127"/>
              <a:ea typeface="Pretendard Light" panose="020B0600000101010101" charset="-127"/>
            </a:endParaRPr>
          </a:p>
          <a:p>
            <a:pPr algn="just"/>
            <a:endParaRPr lang="en-US" altLang="ko-KR" dirty="0">
              <a:solidFill>
                <a:schemeClr val="tx1"/>
              </a:solidFill>
              <a:latin typeface="Pretendard Light" panose="020B0600000101010101" charset="-127"/>
              <a:ea typeface="Pretendard Light" panose="020B0600000101010101" charset="-127"/>
            </a:endParaRPr>
          </a:p>
          <a:p>
            <a:pPr algn="just"/>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Iterate</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through</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each</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meeting</a:t>
            </a:r>
            <a:endParaRPr lang="en-US" altLang="ko-KR" dirty="0">
              <a:solidFill>
                <a:schemeClr val="accent1"/>
              </a:solidFill>
              <a:latin typeface="Pretendard Light" panose="020B0600000101010101" charset="-127"/>
              <a:ea typeface="Pretendard Light" panose="020B0600000101010101" charset="-127"/>
            </a:endParaRPr>
          </a:p>
          <a:p>
            <a:pPr algn="just"/>
            <a:r>
              <a:rPr lang="ko-KR" altLang="en-US" dirty="0" err="1">
                <a:solidFill>
                  <a:schemeClr val="tx1"/>
                </a:solidFill>
                <a:latin typeface="Pretendard Light" panose="020B0600000101010101" charset="-127"/>
                <a:ea typeface="Pretendard Light" panose="020B0600000101010101" charset="-127"/>
              </a:rPr>
              <a:t>for</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int</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i</a:t>
            </a:r>
            <a:r>
              <a:rPr lang="ko-KR" altLang="en-US" dirty="0">
                <a:solidFill>
                  <a:schemeClr val="tx1"/>
                </a:solidFill>
                <a:latin typeface="Pretendard Light" panose="020B0600000101010101" charset="-127"/>
                <a:ea typeface="Pretendard Light" panose="020B0600000101010101" charset="-127"/>
              </a:rPr>
              <a:t> = 1; </a:t>
            </a:r>
            <a:r>
              <a:rPr lang="ko-KR" altLang="en-US" dirty="0" err="1">
                <a:solidFill>
                  <a:schemeClr val="tx1"/>
                </a:solidFill>
                <a:latin typeface="Pretendard Light" panose="020B0600000101010101" charset="-127"/>
                <a:ea typeface="Pretendard Light" panose="020B0600000101010101" charset="-127"/>
              </a:rPr>
              <a:t>i</a:t>
            </a:r>
            <a:r>
              <a:rPr lang="ko-KR" altLang="en-US" dirty="0">
                <a:solidFill>
                  <a:schemeClr val="tx1"/>
                </a:solidFill>
                <a:latin typeface="Pretendard Light" panose="020B0600000101010101" charset="-127"/>
                <a:ea typeface="Pretendard Light" panose="020B0600000101010101" charset="-127"/>
              </a:rPr>
              <a:t> &lt; </a:t>
            </a:r>
            <a:r>
              <a:rPr lang="ko-KR" altLang="en-US" dirty="0" err="1">
                <a:solidFill>
                  <a:schemeClr val="tx1"/>
                </a:solidFill>
                <a:latin typeface="Pretendard Light" panose="020B0600000101010101" charset="-127"/>
                <a:ea typeface="Pretendard Light" panose="020B0600000101010101" charset="-127"/>
              </a:rPr>
              <a:t>N</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i</a:t>
            </a:r>
            <a:r>
              <a:rPr lang="ko-KR" altLang="en-US" dirty="0">
                <a:solidFill>
                  <a:schemeClr val="tx1"/>
                </a:solidFill>
                <a:latin typeface="Pretendard Light" panose="020B0600000101010101" charset="-127"/>
                <a:ea typeface="Pretendard Light" panose="020B0600000101010101" charset="-127"/>
              </a:rPr>
              <a:t>++) {</a:t>
            </a:r>
            <a:endParaRPr lang="en-US" altLang="ko-KR" dirty="0">
              <a:solidFill>
                <a:schemeClr val="tx1"/>
              </a:solidFill>
              <a:latin typeface="Pretendard Light" panose="020B0600000101010101" charset="-127"/>
              <a:ea typeface="Pretendard Light" panose="020B0600000101010101" charset="-127"/>
            </a:endParaRPr>
          </a:p>
          <a:p>
            <a:pPr algn="just"/>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int</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exclude</a:t>
            </a:r>
            <a:r>
              <a:rPr lang="ko-KR" altLang="en-US" dirty="0">
                <a:solidFill>
                  <a:schemeClr val="tx1"/>
                </a:solidFill>
                <a:latin typeface="Pretendard Light" panose="020B0600000101010101" charset="-127"/>
                <a:ea typeface="Pretendard Light" panose="020B0600000101010101" charset="-127"/>
              </a:rPr>
              <a:t> = </a:t>
            </a:r>
            <a:r>
              <a:rPr lang="ko-KR" altLang="en-US" dirty="0" err="1">
                <a:solidFill>
                  <a:schemeClr val="tx1"/>
                </a:solidFill>
                <a:latin typeface="Pretendard Light" panose="020B0600000101010101" charset="-127"/>
                <a:ea typeface="Pretendard Light" panose="020B0600000101010101" charset="-127"/>
              </a:rPr>
              <a:t>dp</a:t>
            </a:r>
            <a:r>
              <a:rPr lang="ko-KR" altLang="en-US" dirty="0">
                <a:solidFill>
                  <a:schemeClr val="tx1"/>
                </a:solidFill>
                <a:latin typeface="Pretendard Light" panose="020B0600000101010101" charset="-127"/>
                <a:ea typeface="Pretendard Light" panose="020B0600000101010101" charset="-127"/>
              </a:rPr>
              <a:t>[</a:t>
            </a:r>
            <a:r>
              <a:rPr lang="ko-KR" altLang="en-US" dirty="0" err="1">
                <a:solidFill>
                  <a:schemeClr val="tx1"/>
                </a:solidFill>
                <a:latin typeface="Pretendard Light" panose="020B0600000101010101" charset="-127"/>
                <a:ea typeface="Pretendard Light" panose="020B0600000101010101" charset="-127"/>
              </a:rPr>
              <a:t>i</a:t>
            </a:r>
            <a:r>
              <a:rPr lang="ko-KR" altLang="en-US" dirty="0">
                <a:solidFill>
                  <a:schemeClr val="tx1"/>
                </a:solidFill>
                <a:latin typeface="Pretendard Light" panose="020B0600000101010101" charset="-127"/>
                <a:ea typeface="Pretendard Light" panose="020B0600000101010101" charset="-127"/>
              </a:rPr>
              <a:t> - 1]; </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Case</a:t>
            </a:r>
            <a:r>
              <a:rPr lang="ko-KR" altLang="en-US" dirty="0">
                <a:solidFill>
                  <a:schemeClr val="accent1"/>
                </a:solidFill>
                <a:latin typeface="Pretendard Light" panose="020B0600000101010101" charset="-127"/>
                <a:ea typeface="Pretendard Light" panose="020B0600000101010101" charset="-127"/>
              </a:rPr>
              <a:t> 1: </a:t>
            </a:r>
            <a:r>
              <a:rPr lang="ko-KR" altLang="en-US" dirty="0" err="1">
                <a:solidFill>
                  <a:schemeClr val="accent1"/>
                </a:solidFill>
                <a:latin typeface="Pretendard Light" panose="020B0600000101010101" charset="-127"/>
                <a:ea typeface="Pretendard Light" panose="020B0600000101010101" charset="-127"/>
              </a:rPr>
              <a:t>Exclude</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current</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meeting</a:t>
            </a:r>
            <a:endParaRPr lang="en-US" altLang="ko-KR" dirty="0">
              <a:solidFill>
                <a:schemeClr val="accent1"/>
              </a:solidFill>
              <a:latin typeface="Pretendard Light" panose="020B0600000101010101" charset="-127"/>
              <a:ea typeface="Pretendard Light" panose="020B0600000101010101" charset="-127"/>
            </a:endParaRPr>
          </a:p>
          <a:p>
            <a:pPr algn="just"/>
            <a:endParaRPr lang="en-US" altLang="ko-KR" dirty="0">
              <a:latin typeface="Pretendard Light" panose="020B0600000101010101" charset="-127"/>
              <a:ea typeface="Pretendard Light" panose="020B0600000101010101" charset="-127"/>
            </a:endParaRPr>
          </a:p>
          <a:p>
            <a:pPr algn="just"/>
            <a:r>
              <a:rPr lang="ko-KR" altLang="en-US" dirty="0">
                <a:solidFill>
                  <a:schemeClr val="accent1"/>
                </a:solidFill>
                <a:latin typeface="Pretendard Light" panose="020B0600000101010101" charset="-127"/>
                <a:ea typeface="Pretendard Light" panose="020B0600000101010101" charset="-127"/>
              </a:rPr>
              <a:t>    // </a:t>
            </a:r>
            <a:r>
              <a:rPr lang="ko-KR" altLang="en-US" dirty="0" err="1">
                <a:solidFill>
                  <a:schemeClr val="accent1"/>
                </a:solidFill>
                <a:latin typeface="Pretendard Light" panose="020B0600000101010101" charset="-127"/>
                <a:ea typeface="Pretendard Light" panose="020B0600000101010101" charset="-127"/>
              </a:rPr>
              <a:t>Case</a:t>
            </a:r>
            <a:r>
              <a:rPr lang="ko-KR" altLang="en-US" dirty="0">
                <a:solidFill>
                  <a:schemeClr val="accent1"/>
                </a:solidFill>
                <a:latin typeface="Pretendard Light" panose="020B0600000101010101" charset="-127"/>
                <a:ea typeface="Pretendard Light" panose="020B0600000101010101" charset="-127"/>
              </a:rPr>
              <a:t> 2: </a:t>
            </a:r>
            <a:r>
              <a:rPr lang="ko-KR" altLang="en-US" dirty="0" err="1">
                <a:solidFill>
                  <a:schemeClr val="accent1"/>
                </a:solidFill>
                <a:latin typeface="Pretendard Light" panose="020B0600000101010101" charset="-127"/>
                <a:ea typeface="Pretendard Light" panose="020B0600000101010101" charset="-127"/>
              </a:rPr>
              <a:t>Include</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current</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meeting</a:t>
            </a:r>
            <a:endParaRPr lang="en-US" altLang="ko-KR" dirty="0">
              <a:solidFill>
                <a:schemeClr val="accent1"/>
              </a:solidFill>
              <a:latin typeface="Pretendard Light" panose="020B0600000101010101" charset="-127"/>
              <a:ea typeface="Pretendard Light" panose="020B0600000101010101" charset="-127"/>
            </a:endParaRPr>
          </a:p>
          <a:p>
            <a:pPr algn="just"/>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int</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include</a:t>
            </a:r>
            <a:r>
              <a:rPr lang="ko-KR" altLang="en-US" dirty="0">
                <a:solidFill>
                  <a:schemeClr val="tx1"/>
                </a:solidFill>
                <a:latin typeface="Pretendard Light" panose="020B0600000101010101" charset="-127"/>
                <a:ea typeface="Pretendard Light" panose="020B0600000101010101" charset="-127"/>
              </a:rPr>
              <a:t> = 1;</a:t>
            </a:r>
            <a:endParaRPr lang="en-US" altLang="ko-KR" dirty="0">
              <a:solidFill>
                <a:schemeClr val="tx1"/>
              </a:solidFill>
              <a:latin typeface="Pretendard Light" panose="020B0600000101010101" charset="-127"/>
              <a:ea typeface="Pretendard Light" panose="020B0600000101010101" charset="-127"/>
            </a:endParaRPr>
          </a:p>
          <a:p>
            <a:pPr algn="just"/>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int</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lastNonConflicting</a:t>
            </a:r>
            <a:r>
              <a:rPr lang="ko-KR" altLang="en-US" dirty="0">
                <a:solidFill>
                  <a:schemeClr val="tx1"/>
                </a:solidFill>
                <a:latin typeface="Pretendard Light" panose="020B0600000101010101" charset="-127"/>
                <a:ea typeface="Pretendard Light" panose="020B0600000101010101" charset="-127"/>
              </a:rPr>
              <a:t> = </a:t>
            </a:r>
            <a:r>
              <a:rPr lang="ko-KR" altLang="en-US" dirty="0" err="1">
                <a:solidFill>
                  <a:schemeClr val="tx1"/>
                </a:solidFill>
                <a:latin typeface="Pretendard Light" panose="020B0600000101010101" charset="-127"/>
                <a:ea typeface="Pretendard Light" panose="020B0600000101010101" charset="-127"/>
              </a:rPr>
              <a:t>binarySearch</a:t>
            </a:r>
            <a:r>
              <a:rPr lang="ko-KR" altLang="en-US" dirty="0">
                <a:solidFill>
                  <a:schemeClr val="tx1"/>
                </a:solidFill>
                <a:latin typeface="Pretendard Light" panose="020B0600000101010101" charset="-127"/>
                <a:ea typeface="Pretendard Light" panose="020B0600000101010101" charset="-127"/>
              </a:rPr>
              <a:t>(</a:t>
            </a:r>
            <a:r>
              <a:rPr lang="ko-KR" altLang="en-US" dirty="0" err="1">
                <a:solidFill>
                  <a:schemeClr val="tx1"/>
                </a:solidFill>
                <a:latin typeface="Pretendard Light" panose="020B0600000101010101" charset="-127"/>
                <a:ea typeface="Pretendard Light" panose="020B0600000101010101" charset="-127"/>
              </a:rPr>
              <a:t>meetings</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dp</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i</a:t>
            </a:r>
            <a:r>
              <a:rPr lang="ko-KR" altLang="en-US" dirty="0">
                <a:solidFill>
                  <a:schemeClr val="tx1"/>
                </a:solidFill>
                <a:latin typeface="Pretendard Light" panose="020B0600000101010101" charset="-127"/>
                <a:ea typeface="Pretendard Light" panose="020B0600000101010101" charset="-127"/>
              </a:rPr>
              <a:t>);</a:t>
            </a:r>
            <a:endParaRPr lang="en-US" altLang="ko-KR" dirty="0">
              <a:solidFill>
                <a:schemeClr val="tx1"/>
              </a:solidFill>
              <a:latin typeface="Pretendard Light" panose="020B0600000101010101" charset="-127"/>
              <a:ea typeface="Pretendard Light" panose="020B0600000101010101" charset="-127"/>
            </a:endParaRPr>
          </a:p>
          <a:p>
            <a:pPr algn="just"/>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if</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lastNonConflicting</a:t>
            </a:r>
            <a:r>
              <a:rPr lang="ko-KR" altLang="en-US" dirty="0">
                <a:solidFill>
                  <a:schemeClr val="tx1"/>
                </a:solidFill>
                <a:latin typeface="Pretendard Light" panose="020B0600000101010101" charset="-127"/>
                <a:ea typeface="Pretendard Light" panose="020B0600000101010101" charset="-127"/>
              </a:rPr>
              <a:t> != -1) {</a:t>
            </a:r>
            <a:endParaRPr lang="en-US" altLang="ko-KR" dirty="0">
              <a:solidFill>
                <a:schemeClr val="tx1"/>
              </a:solidFill>
              <a:latin typeface="Pretendard Light" panose="020B0600000101010101" charset="-127"/>
              <a:ea typeface="Pretendard Light" panose="020B0600000101010101" charset="-127"/>
            </a:endParaRPr>
          </a:p>
          <a:p>
            <a:pPr algn="just"/>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include</a:t>
            </a:r>
            <a:r>
              <a:rPr lang="ko-KR" altLang="en-US" dirty="0">
                <a:solidFill>
                  <a:schemeClr val="tx1"/>
                </a:solidFill>
                <a:latin typeface="Pretendard Light" panose="020B0600000101010101" charset="-127"/>
                <a:ea typeface="Pretendard Light" panose="020B0600000101010101" charset="-127"/>
              </a:rPr>
              <a:t> += </a:t>
            </a:r>
            <a:r>
              <a:rPr lang="ko-KR" altLang="en-US" dirty="0" err="1">
                <a:solidFill>
                  <a:schemeClr val="tx1"/>
                </a:solidFill>
                <a:latin typeface="Pretendard Light" panose="020B0600000101010101" charset="-127"/>
                <a:ea typeface="Pretendard Light" panose="020B0600000101010101" charset="-127"/>
              </a:rPr>
              <a:t>dp</a:t>
            </a:r>
            <a:r>
              <a:rPr lang="ko-KR" altLang="en-US" dirty="0">
                <a:solidFill>
                  <a:schemeClr val="tx1"/>
                </a:solidFill>
                <a:latin typeface="Pretendard Light" panose="020B0600000101010101" charset="-127"/>
                <a:ea typeface="Pretendard Light" panose="020B0600000101010101" charset="-127"/>
              </a:rPr>
              <a:t>[</a:t>
            </a:r>
            <a:r>
              <a:rPr lang="ko-KR" altLang="en-US" dirty="0" err="1">
                <a:solidFill>
                  <a:schemeClr val="tx1"/>
                </a:solidFill>
                <a:latin typeface="Pretendard Light" panose="020B0600000101010101" charset="-127"/>
                <a:ea typeface="Pretendard Light" panose="020B0600000101010101" charset="-127"/>
              </a:rPr>
              <a:t>lastNonConflicting</a:t>
            </a:r>
            <a:r>
              <a:rPr lang="ko-KR" altLang="en-US" dirty="0">
                <a:solidFill>
                  <a:schemeClr val="tx1"/>
                </a:solidFill>
                <a:latin typeface="Pretendard Light" panose="020B0600000101010101" charset="-127"/>
                <a:ea typeface="Pretendard Light" panose="020B0600000101010101" charset="-127"/>
              </a:rPr>
              <a:t>];</a:t>
            </a:r>
            <a:endParaRPr lang="en-US" altLang="ko-KR" dirty="0">
              <a:solidFill>
                <a:schemeClr val="tx1"/>
              </a:solidFill>
              <a:latin typeface="Pretendard Light" panose="020B0600000101010101" charset="-127"/>
              <a:ea typeface="Pretendard Light" panose="020B0600000101010101" charset="-127"/>
            </a:endParaRPr>
          </a:p>
          <a:p>
            <a:pPr algn="just"/>
            <a:r>
              <a:rPr lang="ko-KR" altLang="en-US" dirty="0">
                <a:solidFill>
                  <a:schemeClr val="tx1"/>
                </a:solidFill>
                <a:latin typeface="Pretendard Light" panose="020B0600000101010101" charset="-127"/>
                <a:ea typeface="Pretendard Light" panose="020B0600000101010101" charset="-127"/>
              </a:rPr>
              <a:t>    } </a:t>
            </a:r>
            <a:endParaRPr lang="en-US" altLang="ko-KR" dirty="0">
              <a:solidFill>
                <a:schemeClr val="tx1"/>
              </a:solidFill>
              <a:latin typeface="Pretendard Light" panose="020B0600000101010101" charset="-127"/>
              <a:ea typeface="Pretendard Light" panose="020B0600000101010101" charset="-127"/>
            </a:endParaRPr>
          </a:p>
          <a:p>
            <a:pPr algn="just"/>
            <a:r>
              <a:rPr lang="ko-KR" altLang="en-US" dirty="0">
                <a:latin typeface="Pretendard Light" panose="020B0600000101010101" charset="-127"/>
                <a:ea typeface="Pretendard Light" panose="020B0600000101010101" charset="-127"/>
              </a:rPr>
              <a:t>   </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Take</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the</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maximum</a:t>
            </a:r>
            <a:r>
              <a:rPr lang="ko-KR" altLang="en-US" dirty="0">
                <a:solidFill>
                  <a:schemeClr val="accent1"/>
                </a:solidFill>
                <a:latin typeface="Pretendard Light" panose="020B0600000101010101" charset="-127"/>
                <a:ea typeface="Pretendard Light" panose="020B0600000101010101" charset="-127"/>
              </a:rPr>
              <a:t> of </a:t>
            </a:r>
            <a:r>
              <a:rPr lang="ko-KR" altLang="en-US" dirty="0" err="1">
                <a:solidFill>
                  <a:schemeClr val="accent1"/>
                </a:solidFill>
                <a:latin typeface="Pretendard Light" panose="020B0600000101010101" charset="-127"/>
                <a:ea typeface="Pretendard Light" panose="020B0600000101010101" charset="-127"/>
              </a:rPr>
              <a:t>exclude</a:t>
            </a:r>
            <a:r>
              <a:rPr lang="ko-KR" altLang="en-US" dirty="0">
                <a:solidFill>
                  <a:schemeClr val="accent1"/>
                </a:solidFill>
                <a:latin typeface="Pretendard Light" panose="020B0600000101010101" charset="-127"/>
                <a:ea typeface="Pretendard Light" panose="020B0600000101010101" charset="-127"/>
              </a:rPr>
              <a:t> and </a:t>
            </a:r>
            <a:r>
              <a:rPr lang="ko-KR" altLang="en-US" dirty="0" err="1">
                <a:solidFill>
                  <a:schemeClr val="accent1"/>
                </a:solidFill>
                <a:latin typeface="Pretendard Light" panose="020B0600000101010101" charset="-127"/>
                <a:ea typeface="Pretendard Light" panose="020B0600000101010101" charset="-127"/>
              </a:rPr>
              <a:t>include</a:t>
            </a:r>
            <a:endParaRPr lang="en-US" altLang="ko-KR" dirty="0">
              <a:solidFill>
                <a:schemeClr val="accent1"/>
              </a:solidFill>
              <a:latin typeface="Pretendard Light" panose="020B0600000101010101" charset="-127"/>
              <a:ea typeface="Pretendard Light" panose="020B0600000101010101" charset="-127"/>
            </a:endParaRPr>
          </a:p>
          <a:p>
            <a:pPr algn="just"/>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dp</a:t>
            </a:r>
            <a:r>
              <a:rPr lang="ko-KR" altLang="en-US" dirty="0">
                <a:solidFill>
                  <a:schemeClr val="tx1"/>
                </a:solidFill>
                <a:latin typeface="Pretendard Light" panose="020B0600000101010101" charset="-127"/>
                <a:ea typeface="Pretendard Light" panose="020B0600000101010101" charset="-127"/>
              </a:rPr>
              <a:t>[</a:t>
            </a:r>
            <a:r>
              <a:rPr lang="ko-KR" altLang="en-US" dirty="0" err="1">
                <a:solidFill>
                  <a:schemeClr val="tx1"/>
                </a:solidFill>
                <a:latin typeface="Pretendard Light" panose="020B0600000101010101" charset="-127"/>
                <a:ea typeface="Pretendard Light" panose="020B0600000101010101" charset="-127"/>
              </a:rPr>
              <a:t>i</a:t>
            </a:r>
            <a:r>
              <a:rPr lang="ko-KR" altLang="en-US" dirty="0">
                <a:solidFill>
                  <a:schemeClr val="tx1"/>
                </a:solidFill>
                <a:latin typeface="Pretendard Light" panose="020B0600000101010101" charset="-127"/>
                <a:ea typeface="Pretendard Light" panose="020B0600000101010101" charset="-127"/>
              </a:rPr>
              <a:t>] = (</a:t>
            </a:r>
            <a:r>
              <a:rPr lang="ko-KR" altLang="en-US" dirty="0" err="1">
                <a:solidFill>
                  <a:schemeClr val="tx1"/>
                </a:solidFill>
                <a:latin typeface="Pretendard Light" panose="020B0600000101010101" charset="-127"/>
                <a:ea typeface="Pretendard Light" panose="020B0600000101010101" charset="-127"/>
              </a:rPr>
              <a:t>exclude</a:t>
            </a:r>
            <a:r>
              <a:rPr lang="ko-KR" altLang="en-US" dirty="0">
                <a:solidFill>
                  <a:schemeClr val="tx1"/>
                </a:solidFill>
                <a:latin typeface="Pretendard Light" panose="020B0600000101010101" charset="-127"/>
                <a:ea typeface="Pretendard Light" panose="020B0600000101010101" charset="-127"/>
              </a:rPr>
              <a:t> &gt; </a:t>
            </a:r>
            <a:r>
              <a:rPr lang="ko-KR" altLang="en-US" dirty="0" err="1">
                <a:solidFill>
                  <a:schemeClr val="tx1"/>
                </a:solidFill>
                <a:latin typeface="Pretendard Light" panose="020B0600000101010101" charset="-127"/>
                <a:ea typeface="Pretendard Light" panose="020B0600000101010101" charset="-127"/>
              </a:rPr>
              <a:t>include</a:t>
            </a:r>
            <a:r>
              <a:rPr lang="ko-KR" altLang="en-US" dirty="0">
                <a:solidFill>
                  <a:schemeClr val="tx1"/>
                </a:solidFill>
                <a:latin typeface="Pretendard Light" panose="020B0600000101010101" charset="-127"/>
                <a:ea typeface="Pretendard Light" panose="020B0600000101010101" charset="-127"/>
              </a:rPr>
              <a:t>) ? </a:t>
            </a:r>
            <a:r>
              <a:rPr lang="ko-KR" altLang="en-US" dirty="0" err="1">
                <a:solidFill>
                  <a:schemeClr val="tx1"/>
                </a:solidFill>
                <a:latin typeface="Pretendard Light" panose="020B0600000101010101" charset="-127"/>
                <a:ea typeface="Pretendard Light" panose="020B0600000101010101" charset="-127"/>
              </a:rPr>
              <a:t>exclude</a:t>
            </a:r>
            <a:r>
              <a:rPr lang="ko-KR" altLang="en-US" dirty="0">
                <a:solidFill>
                  <a:schemeClr val="tx1"/>
                </a:solidFill>
                <a:latin typeface="Pretendard Light" panose="020B0600000101010101" charset="-127"/>
                <a:ea typeface="Pretendard Light" panose="020B0600000101010101" charset="-127"/>
              </a:rPr>
              <a:t> : </a:t>
            </a:r>
            <a:r>
              <a:rPr lang="ko-KR" altLang="en-US" dirty="0" err="1">
                <a:solidFill>
                  <a:schemeClr val="tx1"/>
                </a:solidFill>
                <a:latin typeface="Pretendard Light" panose="020B0600000101010101" charset="-127"/>
                <a:ea typeface="Pretendard Light" panose="020B0600000101010101" charset="-127"/>
              </a:rPr>
              <a:t>include</a:t>
            </a:r>
            <a:r>
              <a:rPr lang="ko-KR" altLang="en-US" dirty="0">
                <a:solidFill>
                  <a:schemeClr val="tx1"/>
                </a:solidFill>
                <a:latin typeface="Pretendard Light" panose="020B0600000101010101" charset="-127"/>
                <a:ea typeface="Pretendard Light" panose="020B0600000101010101" charset="-127"/>
              </a:rPr>
              <a:t>;</a:t>
            </a:r>
            <a:endParaRPr lang="en-US" altLang="ko-KR" dirty="0">
              <a:solidFill>
                <a:schemeClr val="tx1"/>
              </a:solidFill>
              <a:latin typeface="Pretendard Light" panose="020B0600000101010101" charset="-127"/>
              <a:ea typeface="Pretendard Light" panose="020B0600000101010101" charset="-127"/>
            </a:endParaRPr>
          </a:p>
          <a:p>
            <a:pPr algn="just"/>
            <a:r>
              <a:rPr lang="ko-KR" altLang="en-US" dirty="0">
                <a:solidFill>
                  <a:schemeClr val="tx1"/>
                </a:solidFill>
                <a:latin typeface="Pretendard Light" panose="020B0600000101010101" charset="-127"/>
                <a:ea typeface="Pretendard Light" panose="020B0600000101010101" charset="-127"/>
              </a:rPr>
              <a:t>}</a:t>
            </a:r>
            <a:endParaRPr lang="en-US" altLang="ko-KR" dirty="0">
              <a:solidFill>
                <a:schemeClr val="tx1"/>
              </a:solidFill>
              <a:latin typeface="Pretendard Light" panose="020B0600000101010101" charset="-127"/>
              <a:ea typeface="Pretendard Light" panose="020B0600000101010101" charset="-127"/>
            </a:endParaRPr>
          </a:p>
          <a:p>
            <a:pPr algn="just"/>
            <a:endParaRPr lang="en-US" altLang="ko-KR" dirty="0">
              <a:latin typeface="Pretendard Light" panose="020B0600000101010101" charset="-127"/>
              <a:ea typeface="Pretendard Light" panose="020B0600000101010101" charset="-127"/>
            </a:endParaRPr>
          </a:p>
          <a:p>
            <a:pPr algn="just"/>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Output</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the</a:t>
            </a:r>
            <a:r>
              <a:rPr lang="ko-KR" altLang="en-US" dirty="0">
                <a:solidFill>
                  <a:schemeClr val="accent1"/>
                </a:solidFill>
                <a:latin typeface="Pretendard Light" panose="020B0600000101010101" charset="-127"/>
                <a:ea typeface="Pretendard Light" panose="020B0600000101010101" charset="-127"/>
              </a:rPr>
              <a:t> </a:t>
            </a:r>
            <a:r>
              <a:rPr lang="ko-KR" altLang="en-US" dirty="0" err="1">
                <a:solidFill>
                  <a:schemeClr val="accent1"/>
                </a:solidFill>
                <a:latin typeface="Pretendard Light" panose="020B0600000101010101" charset="-127"/>
                <a:ea typeface="Pretendard Light" panose="020B0600000101010101" charset="-127"/>
              </a:rPr>
              <a:t>result</a:t>
            </a:r>
            <a:endParaRPr lang="en-US" altLang="ko-KR" dirty="0">
              <a:solidFill>
                <a:schemeClr val="accent1"/>
              </a:solidFill>
              <a:latin typeface="Pretendard Light" panose="020B0600000101010101" charset="-127"/>
              <a:ea typeface="Pretendard Light" panose="020B0600000101010101" charset="-127"/>
            </a:endParaRPr>
          </a:p>
          <a:p>
            <a:pPr algn="just"/>
            <a:r>
              <a:rPr lang="ko-KR" altLang="en-US" dirty="0" err="1">
                <a:solidFill>
                  <a:schemeClr val="tx1"/>
                </a:solidFill>
                <a:latin typeface="Pretendard Light" panose="020B0600000101010101" charset="-127"/>
                <a:ea typeface="Pretendard Light" panose="020B0600000101010101" charset="-127"/>
              </a:rPr>
              <a:t>printf</a:t>
            </a:r>
            <a:r>
              <a:rPr lang="ko-KR" altLang="en-US" dirty="0">
                <a:solidFill>
                  <a:schemeClr val="tx1"/>
                </a:solidFill>
                <a:latin typeface="Pretendard Light" panose="020B0600000101010101" charset="-127"/>
                <a:ea typeface="Pretendard Light" panose="020B0600000101010101" charset="-127"/>
              </a:rPr>
              <a:t>("</a:t>
            </a:r>
            <a:r>
              <a:rPr lang="ko-KR" altLang="en-US" dirty="0" err="1">
                <a:solidFill>
                  <a:schemeClr val="tx1"/>
                </a:solidFill>
                <a:latin typeface="Pretendard Light" panose="020B0600000101010101" charset="-127"/>
                <a:ea typeface="Pretendard Light" panose="020B0600000101010101" charset="-127"/>
              </a:rPr>
              <a:t>Result</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d</a:t>
            </a:r>
            <a:r>
              <a:rPr lang="ko-KR" altLang="en-US" dirty="0">
                <a:solidFill>
                  <a:schemeClr val="tx1"/>
                </a:solidFill>
                <a:latin typeface="Pretendard Light" panose="020B0600000101010101" charset="-127"/>
                <a:ea typeface="Pretendard Light" panose="020B0600000101010101" charset="-127"/>
              </a:rPr>
              <a:t>\</a:t>
            </a:r>
            <a:r>
              <a:rPr lang="ko-KR" altLang="en-US" dirty="0" err="1">
                <a:solidFill>
                  <a:schemeClr val="tx1"/>
                </a:solidFill>
                <a:latin typeface="Pretendard Light" panose="020B0600000101010101" charset="-127"/>
                <a:ea typeface="Pretendard Light" panose="020B0600000101010101" charset="-127"/>
              </a:rPr>
              <a:t>n</a:t>
            </a:r>
            <a:r>
              <a:rPr lang="ko-KR" altLang="en-US" dirty="0">
                <a:solidFill>
                  <a:schemeClr val="tx1"/>
                </a:solidFill>
                <a:latin typeface="Pretendard Light" panose="020B0600000101010101" charset="-127"/>
                <a:ea typeface="Pretendard Light" panose="020B0600000101010101" charset="-127"/>
              </a:rPr>
              <a:t>", </a:t>
            </a:r>
            <a:r>
              <a:rPr lang="ko-KR" altLang="en-US" dirty="0" err="1">
                <a:solidFill>
                  <a:schemeClr val="tx1"/>
                </a:solidFill>
                <a:latin typeface="Pretendard Light" panose="020B0600000101010101" charset="-127"/>
                <a:ea typeface="Pretendard Light" panose="020B0600000101010101" charset="-127"/>
              </a:rPr>
              <a:t>dp</a:t>
            </a:r>
            <a:r>
              <a:rPr lang="ko-KR" altLang="en-US" dirty="0">
                <a:solidFill>
                  <a:schemeClr val="tx1"/>
                </a:solidFill>
                <a:latin typeface="Pretendard Light" panose="020B0600000101010101" charset="-127"/>
                <a:ea typeface="Pretendard Light" panose="020B0600000101010101" charset="-127"/>
              </a:rPr>
              <a:t>[</a:t>
            </a:r>
            <a:r>
              <a:rPr lang="ko-KR" altLang="en-US" dirty="0" err="1">
                <a:solidFill>
                  <a:schemeClr val="tx1"/>
                </a:solidFill>
                <a:latin typeface="Pretendard Light" panose="020B0600000101010101" charset="-127"/>
                <a:ea typeface="Pretendard Light" panose="020B0600000101010101" charset="-127"/>
              </a:rPr>
              <a:t>N</a:t>
            </a:r>
            <a:r>
              <a:rPr lang="ko-KR" altLang="en-US" dirty="0">
                <a:solidFill>
                  <a:schemeClr val="tx1"/>
                </a:solidFill>
                <a:latin typeface="Pretendard Light" panose="020B0600000101010101" charset="-127"/>
                <a:ea typeface="Pretendard Light" panose="020B0600000101010101" charset="-127"/>
              </a:rPr>
              <a:t> - 1]);</a:t>
            </a:r>
          </a:p>
        </p:txBody>
      </p:sp>
      <p:sp>
        <p:nvSpPr>
          <p:cNvPr id="3" name="TextBox 13">
            <a:extLst>
              <a:ext uri="{FF2B5EF4-FFF2-40B4-BE49-F238E27FC236}">
                <a16:creationId xmlns:a16="http://schemas.microsoft.com/office/drawing/2014/main" id="{DF899E59-B695-F244-B0FC-0ECC3811D71B}"/>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D1A9E280-7D8A-F0AE-3F99-627DEC898809}"/>
              </a:ext>
            </a:extLst>
          </p:cNvPr>
          <p:cNvSpPr txBox="1"/>
          <p:nvPr/>
        </p:nvSpPr>
        <p:spPr>
          <a:xfrm>
            <a:off x="3124200" y="2758163"/>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478B0DFE-3C0A-44EA-5370-9C06FD14210F}"/>
              </a:ext>
            </a:extLst>
          </p:cNvPr>
          <p:cNvSpPr txBox="1"/>
          <p:nvPr/>
        </p:nvSpPr>
        <p:spPr>
          <a:xfrm>
            <a:off x="12192000" y="2491463"/>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8EB2FB8F-B6D5-7382-712A-926689253367}"/>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
        <p:nvSpPr>
          <p:cNvPr id="17" name="TextBox 9">
            <a:extLst>
              <a:ext uri="{FF2B5EF4-FFF2-40B4-BE49-F238E27FC236}">
                <a16:creationId xmlns:a16="http://schemas.microsoft.com/office/drawing/2014/main" id="{2B6616E4-59A0-1EC0-F1ED-4BE718409B91}"/>
              </a:ext>
            </a:extLst>
          </p:cNvPr>
          <p:cNvSpPr txBox="1"/>
          <p:nvPr/>
        </p:nvSpPr>
        <p:spPr>
          <a:xfrm>
            <a:off x="15536779" y="2872464"/>
            <a:ext cx="1100554" cy="649706"/>
          </a:xfrm>
          <a:prstGeom prst="rect">
            <a:avLst/>
          </a:prstGeom>
        </p:spPr>
        <p:txBody>
          <a:bodyPr lIns="0" tIns="0" rIns="0" bIns="0" rtlCol="0" anchor="t"/>
          <a:lstStyle/>
          <a:p>
            <a:pPr lvl="0" algn="just">
              <a:lnSpc>
                <a:spcPct val="132800"/>
              </a:lnSpc>
            </a:pPr>
            <a:r>
              <a:rPr lang="en-US" sz="2000" dirty="0">
                <a:solidFill>
                  <a:srgbClr val="000000"/>
                </a:solidFill>
                <a:latin typeface="Pretendard Light"/>
              </a:rPr>
              <a:t>Highlight</a:t>
            </a:r>
            <a:r>
              <a:rPr lang="en-US" sz="2000" b="0" i="0" u="none" strike="noStrike" dirty="0">
                <a:solidFill>
                  <a:srgbClr val="000000"/>
                </a:solidFill>
                <a:latin typeface="Pretendard Light"/>
              </a:rPr>
              <a:t> </a:t>
            </a:r>
          </a:p>
        </p:txBody>
      </p:sp>
      <p:sp>
        <p:nvSpPr>
          <p:cNvPr id="18" name="TextBox 9">
            <a:extLst>
              <a:ext uri="{FF2B5EF4-FFF2-40B4-BE49-F238E27FC236}">
                <a16:creationId xmlns:a16="http://schemas.microsoft.com/office/drawing/2014/main" id="{3D433941-DB66-3E94-7A90-8CA80D39A1AA}"/>
              </a:ext>
            </a:extLst>
          </p:cNvPr>
          <p:cNvSpPr txBox="1"/>
          <p:nvPr/>
        </p:nvSpPr>
        <p:spPr>
          <a:xfrm>
            <a:off x="6808872" y="3002547"/>
            <a:ext cx="1100554" cy="649706"/>
          </a:xfrm>
          <a:prstGeom prst="rect">
            <a:avLst/>
          </a:prstGeom>
        </p:spPr>
        <p:txBody>
          <a:bodyPr lIns="0" tIns="0" rIns="0" bIns="0" rtlCol="0" anchor="t"/>
          <a:lstStyle/>
          <a:p>
            <a:pPr lvl="0" algn="just">
              <a:lnSpc>
                <a:spcPct val="132800"/>
              </a:lnSpc>
            </a:pPr>
            <a:r>
              <a:rPr lang="en-US" sz="2000" dirty="0">
                <a:solidFill>
                  <a:srgbClr val="000000"/>
                </a:solidFill>
                <a:latin typeface="Pretendard Light"/>
              </a:rPr>
              <a:t>Highlight</a:t>
            </a:r>
            <a:r>
              <a:rPr lang="en-US" sz="2000" b="0" i="0" u="none" strike="noStrike" dirty="0">
                <a:solidFill>
                  <a:srgbClr val="000000"/>
                </a:solidFill>
                <a:latin typeface="Pretendard Light"/>
              </a:rPr>
              <a:t> </a:t>
            </a:r>
          </a:p>
        </p:txBody>
      </p:sp>
    </p:spTree>
    <p:extLst>
      <p:ext uri="{BB962C8B-B14F-4D97-AF65-F5344CB8AC3E}">
        <p14:creationId xmlns:p14="http://schemas.microsoft.com/office/powerpoint/2010/main" val="188229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68158B9B-5D16-E86B-CF70-FF11A6AF9A8C}"/>
              </a:ext>
            </a:extLst>
          </p:cNvPr>
          <p:cNvGrpSpPr/>
          <p:nvPr/>
        </p:nvGrpSpPr>
        <p:grpSpPr>
          <a:xfrm>
            <a:off x="12106510" y="2846137"/>
            <a:ext cx="5310288" cy="5652168"/>
            <a:chOff x="1376596" y="3622843"/>
            <a:chExt cx="5310288" cy="1828800"/>
          </a:xfrm>
          <a:solidFill>
            <a:srgbClr val="F4F3F3"/>
          </a:solidFill>
        </p:grpSpPr>
        <p:sp>
          <p:nvSpPr>
            <p:cNvPr id="26" name="사각형: 둥근 모서리 25">
              <a:extLst>
                <a:ext uri="{FF2B5EF4-FFF2-40B4-BE49-F238E27FC236}">
                  <a16:creationId xmlns:a16="http://schemas.microsoft.com/office/drawing/2014/main" id="{C316268B-5E08-A881-8AE6-4CFB469390F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27" name="사각형: 둥근 모서리 26">
              <a:extLst>
                <a:ext uri="{FF2B5EF4-FFF2-40B4-BE49-F238E27FC236}">
                  <a16:creationId xmlns:a16="http://schemas.microsoft.com/office/drawing/2014/main" id="{A9940A4A-FA22-B9D5-4C6A-D9510B66619B}"/>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2" name="그룹 21">
            <a:extLst>
              <a:ext uri="{FF2B5EF4-FFF2-40B4-BE49-F238E27FC236}">
                <a16:creationId xmlns:a16="http://schemas.microsoft.com/office/drawing/2014/main" id="{31831EBD-AD4E-1594-BE7A-48970FAD176D}"/>
              </a:ext>
            </a:extLst>
          </p:cNvPr>
          <p:cNvGrpSpPr/>
          <p:nvPr/>
        </p:nvGrpSpPr>
        <p:grpSpPr>
          <a:xfrm>
            <a:off x="6361573" y="2846137"/>
            <a:ext cx="5310288" cy="5652168"/>
            <a:chOff x="1376596" y="3622843"/>
            <a:chExt cx="5310288" cy="1828800"/>
          </a:xfrm>
          <a:solidFill>
            <a:srgbClr val="F4F3F3"/>
          </a:solidFill>
        </p:grpSpPr>
        <p:sp>
          <p:nvSpPr>
            <p:cNvPr id="23" name="사각형: 둥근 모서리 22">
              <a:extLst>
                <a:ext uri="{FF2B5EF4-FFF2-40B4-BE49-F238E27FC236}">
                  <a16:creationId xmlns:a16="http://schemas.microsoft.com/office/drawing/2014/main" id="{CFFDF37D-E013-190D-EB40-8CFAF57D01FB}"/>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24" name="사각형: 둥근 모서리 23">
              <a:extLst>
                <a:ext uri="{FF2B5EF4-FFF2-40B4-BE49-F238E27FC236}">
                  <a16:creationId xmlns:a16="http://schemas.microsoft.com/office/drawing/2014/main" id="{670E033B-F8A3-3B2F-1AAE-71FC46001F97}"/>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8" name="그룹 17">
            <a:extLst>
              <a:ext uri="{FF2B5EF4-FFF2-40B4-BE49-F238E27FC236}">
                <a16:creationId xmlns:a16="http://schemas.microsoft.com/office/drawing/2014/main" id="{4E91862E-2615-A537-9FFC-93A4C422F407}"/>
              </a:ext>
            </a:extLst>
          </p:cNvPr>
          <p:cNvGrpSpPr/>
          <p:nvPr/>
        </p:nvGrpSpPr>
        <p:grpSpPr>
          <a:xfrm>
            <a:off x="580541" y="2850816"/>
            <a:ext cx="5310288" cy="5652168"/>
            <a:chOff x="1376596" y="3622843"/>
            <a:chExt cx="5310288" cy="1828800"/>
          </a:xfrm>
          <a:solidFill>
            <a:srgbClr val="F4F3F3"/>
          </a:solidFill>
        </p:grpSpPr>
        <p:sp>
          <p:nvSpPr>
            <p:cNvPr id="16" name="사각형: 둥근 모서리 15">
              <a:extLst>
                <a:ext uri="{FF2B5EF4-FFF2-40B4-BE49-F238E27FC236}">
                  <a16:creationId xmlns:a16="http://schemas.microsoft.com/office/drawing/2014/main" id="{89C821D6-9BBD-EA26-56FA-3BDB540763EB}"/>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7" name="사각형: 둥근 모서리 16">
              <a:extLst>
                <a:ext uri="{FF2B5EF4-FFF2-40B4-BE49-F238E27FC236}">
                  <a16:creationId xmlns:a16="http://schemas.microsoft.com/office/drawing/2014/main" id="{4FD7D747-E896-9A04-9E94-6EDAB3D2443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Group 2"/>
          <p:cNvGrpSpPr/>
          <p:nvPr/>
        </p:nvGrpSpPr>
        <p:grpSpPr>
          <a:xfrm>
            <a:off x="2147483647" y="2147483647"/>
            <a:ext cx="2147483647" cy="2147483647"/>
            <a:chOff x="0" y="0"/>
            <a:chExt cx="0" cy="0"/>
          </a:xfrm>
        </p:grpSpPr>
      </p:grpSp>
      <p:grpSp>
        <p:nvGrpSpPr>
          <p:cNvPr id="5" name="Group 5"/>
          <p:cNvGrpSpPr/>
          <p:nvPr/>
        </p:nvGrpSpPr>
        <p:grpSpPr>
          <a:xfrm>
            <a:off x="2147483647" y="2147483647"/>
            <a:ext cx="2147483647" cy="2147483647"/>
            <a:chOff x="0" y="0"/>
            <a:chExt cx="0" cy="0"/>
          </a:xfrm>
        </p:grpSpPr>
      </p:grpSp>
      <p:sp>
        <p:nvSpPr>
          <p:cNvPr id="9" name="TextBox 9"/>
          <p:cNvSpPr txBox="1"/>
          <p:nvPr/>
        </p:nvSpPr>
        <p:spPr>
          <a:xfrm>
            <a:off x="6617139" y="4914900"/>
            <a:ext cx="4763061" cy="3229757"/>
          </a:xfrm>
          <a:prstGeom prst="rect">
            <a:avLst/>
          </a:prstGeom>
        </p:spPr>
        <p:txBody>
          <a:bodyPr lIns="0" tIns="0" rIns="0" bIns="0" rtlCol="0" anchor="ctr"/>
          <a:lstStyle/>
          <a:p>
            <a:pPr lvl="0" algn="l">
              <a:lnSpc>
                <a:spcPct val="124499"/>
              </a:lnSpc>
            </a:pPr>
            <a:r>
              <a:rPr lang="en-US" b="1" i="0" u="none" strike="noStrike" dirty="0">
                <a:solidFill>
                  <a:srgbClr val="000000"/>
                </a:solidFill>
                <a:latin typeface="Pretendard Light" panose="020B0600000101010101" charset="-127"/>
                <a:ea typeface="Pretendard Light" panose="020B0600000101010101" charset="-127"/>
              </a:rPr>
              <a:t>- FIRST ISSUE</a:t>
            </a:r>
          </a:p>
          <a:p>
            <a:pPr marL="285750" lvl="0" indent="-285750" algn="l">
              <a:lnSpc>
                <a:spcPct val="124499"/>
              </a:lnSpc>
              <a:buFontTx/>
              <a:buChar char="-"/>
            </a:pPr>
            <a:r>
              <a:rPr lang="en-US" b="1" i="0" u="none" strike="noStrike" dirty="0">
                <a:solidFill>
                  <a:srgbClr val="000000"/>
                </a:solidFill>
                <a:latin typeface="Pretendard Light" panose="020B0600000101010101" charset="-127"/>
                <a:ea typeface="Pretendard Light" panose="020B0600000101010101" charset="-127"/>
              </a:rPr>
              <a:t> SOLUTION CODE</a:t>
            </a:r>
            <a:r>
              <a:rPr lang="en-US" b="1" dirty="0">
                <a:solidFill>
                  <a:srgbClr val="000000"/>
                </a:solidFill>
                <a:latin typeface="Pretendard Light" panose="020B0600000101010101" charset="-127"/>
                <a:ea typeface="Pretendard Light" panose="020B0600000101010101" charset="-127"/>
              </a:rPr>
              <a:t>S</a:t>
            </a:r>
            <a:r>
              <a:rPr lang="en-US" b="1" i="0" u="none" strike="noStrike" dirty="0">
                <a:solidFill>
                  <a:srgbClr val="000000"/>
                </a:solidFill>
                <a:latin typeface="Pretendard Light" panose="020B0600000101010101" charset="-127"/>
                <a:ea typeface="Pretendard Light" panose="020B0600000101010101" charset="-127"/>
              </a:rPr>
              <a:t> FOR TWO DIFFERENT </a:t>
            </a:r>
            <a:r>
              <a:rPr lang="en-US" altLang="ko-KR" b="1" i="0" u="none" strike="noStrike" dirty="0">
                <a:solidFill>
                  <a:srgbClr val="000000"/>
                </a:solidFill>
                <a:latin typeface="Pretendard Light" panose="020B0600000101010101" charset="-127"/>
                <a:ea typeface="Pretendard Light" panose="020B0600000101010101" charset="-127"/>
              </a:rPr>
              <a:t>ALGORITHMS </a:t>
            </a:r>
          </a:p>
          <a:p>
            <a:pPr marL="285750" lvl="0" indent="-285750" algn="l">
              <a:lnSpc>
                <a:spcPct val="124499"/>
              </a:lnSpc>
              <a:buFontTx/>
              <a:buChar char="-"/>
            </a:pPr>
            <a:r>
              <a:rPr lang="en-US" altLang="ko-KR" b="1" i="0" u="none" strike="noStrike" dirty="0">
                <a:solidFill>
                  <a:srgbClr val="000000"/>
                </a:solidFill>
                <a:latin typeface="Pretendard Light" panose="020B0600000101010101" charset="-127"/>
                <a:ea typeface="Pretendard Light" panose="020B0600000101010101" charset="-127"/>
              </a:rPr>
              <a:t>COMPARISON OF TWO</a:t>
            </a:r>
            <a:r>
              <a:rPr lang="en-US" altLang="ko-KR" b="1" dirty="0">
                <a:solidFill>
                  <a:srgbClr val="000000"/>
                </a:solidFill>
                <a:latin typeface="Pretendard Light" panose="020B0600000101010101" charset="-127"/>
                <a:ea typeface="Pretendard Light" panose="020B0600000101010101" charset="-127"/>
              </a:rPr>
              <a:t> </a:t>
            </a:r>
            <a:r>
              <a:rPr lang="en-US" altLang="ko-KR" b="1" i="0" u="none" strike="noStrike" dirty="0">
                <a:solidFill>
                  <a:srgbClr val="000000"/>
                </a:solidFill>
                <a:latin typeface="Pretendard Light" panose="020B0600000101010101" charset="-127"/>
                <a:ea typeface="Pretendard Light" panose="020B0600000101010101" charset="-127"/>
              </a:rPr>
              <a:t>ALGORITHMS</a:t>
            </a:r>
          </a:p>
          <a:p>
            <a:pPr marL="285750" lvl="0" indent="-285750" algn="l">
              <a:lnSpc>
                <a:spcPct val="124499"/>
              </a:lnSpc>
              <a:buFontTx/>
              <a:buChar char="-"/>
            </a:pPr>
            <a:endParaRPr lang="en-US" b="1" i="0" u="none" strike="noStrike" dirty="0">
              <a:solidFill>
                <a:srgbClr val="000000"/>
              </a:solidFill>
              <a:latin typeface="Pretendard Light" panose="020B0600000101010101" charset="-127"/>
              <a:ea typeface="Pretendard Light" panose="020B0600000101010101" charset="-127"/>
            </a:endParaRPr>
          </a:p>
          <a:p>
            <a:pPr lvl="0" algn="l">
              <a:lnSpc>
                <a:spcPct val="124499"/>
              </a:lnSpc>
            </a:pPr>
            <a:r>
              <a:rPr lang="en-US" b="1" dirty="0">
                <a:solidFill>
                  <a:srgbClr val="000000"/>
                </a:solidFill>
                <a:latin typeface="Pretendard Light" panose="020B0600000101010101" charset="-127"/>
                <a:ea typeface="Pretendard Light" panose="020B0600000101010101" charset="-127"/>
              </a:rPr>
              <a:t>-</a:t>
            </a:r>
            <a:r>
              <a:rPr lang="en-US" b="1" i="0" u="none" strike="noStrike" dirty="0">
                <a:solidFill>
                  <a:srgbClr val="000000"/>
                </a:solidFill>
                <a:latin typeface="Pretendard Light" panose="020B0600000101010101" charset="-127"/>
                <a:ea typeface="Pretendard Light" panose="020B0600000101010101" charset="-127"/>
              </a:rPr>
              <a:t> SECOND </a:t>
            </a:r>
            <a:r>
              <a:rPr lang="en-US" b="1" dirty="0">
                <a:solidFill>
                  <a:srgbClr val="000000"/>
                </a:solidFill>
                <a:latin typeface="Pretendard Light" panose="020B0600000101010101" charset="-127"/>
                <a:ea typeface="Pretendard Light" panose="020B0600000101010101" charset="-127"/>
              </a:rPr>
              <a:t>ISSUE</a:t>
            </a:r>
            <a:endParaRPr lang="en-US" b="1" i="0" u="none" strike="noStrike" dirty="0">
              <a:solidFill>
                <a:srgbClr val="000000"/>
              </a:solidFill>
              <a:latin typeface="Pretendard Light" panose="020B0600000101010101" charset="-127"/>
              <a:ea typeface="Pretendard Light" panose="020B0600000101010101" charset="-127"/>
            </a:endParaRPr>
          </a:p>
          <a:p>
            <a:pPr marL="285750" lvl="0" indent="-285750" algn="l">
              <a:lnSpc>
                <a:spcPct val="124499"/>
              </a:lnSpc>
              <a:buFontTx/>
              <a:buChar char="-"/>
            </a:pPr>
            <a:r>
              <a:rPr lang="en-US" altLang="ko-KR" b="1" i="0" u="none" strike="noStrike" dirty="0">
                <a:solidFill>
                  <a:srgbClr val="000000"/>
                </a:solidFill>
                <a:latin typeface="Pretendard Light" panose="020B0600000101010101" charset="-127"/>
                <a:ea typeface="Pretendard Light" panose="020B0600000101010101" charset="-127"/>
              </a:rPr>
              <a:t>SOLUTION CODE</a:t>
            </a:r>
            <a:r>
              <a:rPr lang="en-US" altLang="ko-KR" b="1" dirty="0">
                <a:solidFill>
                  <a:srgbClr val="000000"/>
                </a:solidFill>
                <a:latin typeface="Pretendard Light" panose="020B0600000101010101" charset="-127"/>
                <a:ea typeface="Pretendard Light" panose="020B0600000101010101" charset="-127"/>
              </a:rPr>
              <a:t>S</a:t>
            </a:r>
            <a:r>
              <a:rPr lang="en-US" altLang="ko-KR" b="1" i="0" u="none" strike="noStrike" dirty="0">
                <a:solidFill>
                  <a:srgbClr val="000000"/>
                </a:solidFill>
                <a:latin typeface="Pretendard Light" panose="020B0600000101010101" charset="-127"/>
                <a:ea typeface="Pretendard Light" panose="020B0600000101010101" charset="-127"/>
              </a:rPr>
              <a:t> FOR TWO DIFFERENT ALGORITHMS </a:t>
            </a:r>
          </a:p>
          <a:p>
            <a:pPr marL="285750" indent="-285750">
              <a:lnSpc>
                <a:spcPct val="124499"/>
              </a:lnSpc>
              <a:buFontTx/>
              <a:buChar char="-"/>
            </a:pPr>
            <a:r>
              <a:rPr lang="en-US" altLang="ko-KR" b="1" i="0" u="none" strike="noStrike" dirty="0">
                <a:solidFill>
                  <a:srgbClr val="000000"/>
                </a:solidFill>
                <a:latin typeface="Pretendard Light" panose="020B0600000101010101" charset="-127"/>
                <a:ea typeface="Pretendard Light" panose="020B0600000101010101" charset="-127"/>
              </a:rPr>
              <a:t>COMPARISON OF TWO</a:t>
            </a:r>
            <a:r>
              <a:rPr lang="en-US" altLang="ko-KR" b="1" dirty="0">
                <a:solidFill>
                  <a:srgbClr val="000000"/>
                </a:solidFill>
                <a:latin typeface="Pretendard Light" panose="020B0600000101010101" charset="-127"/>
                <a:ea typeface="Pretendard Light" panose="020B0600000101010101" charset="-127"/>
              </a:rPr>
              <a:t> </a:t>
            </a:r>
            <a:r>
              <a:rPr lang="en-US" altLang="ko-KR" b="1" i="0" u="none" strike="noStrike" dirty="0">
                <a:solidFill>
                  <a:srgbClr val="000000"/>
                </a:solidFill>
                <a:latin typeface="Pretendard Light" panose="020B0600000101010101" charset="-127"/>
                <a:ea typeface="Pretendard Light" panose="020B0600000101010101" charset="-127"/>
              </a:rPr>
              <a:t>ALGORITHMS</a:t>
            </a:r>
            <a:endParaRPr lang="en-US" b="1" i="0" u="none" strike="noStrike" dirty="0">
              <a:solidFill>
                <a:srgbClr val="000000"/>
              </a:solidFill>
              <a:latin typeface="Pretendard Light" panose="020B0600000101010101" charset="-127"/>
              <a:ea typeface="Pretendard Light" panose="020B0600000101010101" charset="-127"/>
            </a:endParaRPr>
          </a:p>
        </p:txBody>
      </p:sp>
      <p:sp>
        <p:nvSpPr>
          <p:cNvPr id="10" name="TextBox 10"/>
          <p:cNvSpPr txBox="1"/>
          <p:nvPr/>
        </p:nvSpPr>
        <p:spPr>
          <a:xfrm>
            <a:off x="891255" y="5143500"/>
            <a:ext cx="4930574" cy="1498600"/>
          </a:xfrm>
          <a:prstGeom prst="rect">
            <a:avLst/>
          </a:prstGeom>
        </p:spPr>
        <p:txBody>
          <a:bodyPr lIns="0" tIns="0" rIns="0" bIns="0" rtlCol="0" anchor="ctr"/>
          <a:lstStyle/>
          <a:p>
            <a:pPr lvl="0" algn="l">
              <a:lnSpc>
                <a:spcPct val="124499"/>
              </a:lnSpc>
            </a:pPr>
            <a:r>
              <a:rPr lang="en-US" b="1" dirty="0">
                <a:solidFill>
                  <a:srgbClr val="000000"/>
                </a:solidFill>
                <a:latin typeface="Pretendard Light" panose="020B0600000101010101" charset="-127"/>
                <a:ea typeface="Pretendard Light" panose="020B0600000101010101" charset="-127"/>
              </a:rPr>
              <a:t>- </a:t>
            </a:r>
            <a:r>
              <a:rPr lang="en-US" b="1" i="0" u="none" strike="noStrike" dirty="0">
                <a:solidFill>
                  <a:srgbClr val="000000"/>
                </a:solidFill>
                <a:latin typeface="Pretendard Light" panose="020B0600000101010101" charset="-127"/>
                <a:ea typeface="Pretendard Light" panose="020B0600000101010101" charset="-127"/>
              </a:rPr>
              <a:t> REASON FOR CHOOSING A TOPIC</a:t>
            </a:r>
          </a:p>
          <a:p>
            <a:pPr lvl="0" algn="l">
              <a:lnSpc>
                <a:spcPct val="124499"/>
              </a:lnSpc>
            </a:pPr>
            <a:r>
              <a:rPr lang="en-US" b="1" dirty="0">
                <a:solidFill>
                  <a:srgbClr val="000000"/>
                </a:solidFill>
                <a:latin typeface="Pretendard Light" panose="020B0600000101010101" charset="-127"/>
                <a:ea typeface="Pretendard Light" panose="020B0600000101010101" charset="-127"/>
              </a:rPr>
              <a:t>-  EXPLANATION OF THE </a:t>
            </a:r>
            <a:r>
              <a:rPr lang="en-US" b="1" i="0" u="none" strike="noStrike" dirty="0">
                <a:solidFill>
                  <a:srgbClr val="000000"/>
                </a:solidFill>
                <a:latin typeface="Pretendard Light" panose="020B0600000101010101" charset="-127"/>
                <a:ea typeface="Pretendard Light" panose="020B0600000101010101" charset="-127"/>
              </a:rPr>
              <a:t>GREEDY ALGORITHM</a:t>
            </a:r>
          </a:p>
          <a:p>
            <a:pPr lvl="0" algn="l">
              <a:lnSpc>
                <a:spcPct val="124499"/>
              </a:lnSpc>
            </a:pPr>
            <a:r>
              <a:rPr lang="en-US" b="1" dirty="0">
                <a:solidFill>
                  <a:srgbClr val="000000"/>
                </a:solidFill>
                <a:latin typeface="Pretendard Light" panose="020B0600000101010101" charset="-127"/>
                <a:ea typeface="Pretendard Light" panose="020B0600000101010101" charset="-127"/>
              </a:rPr>
              <a:t>-  </a:t>
            </a:r>
            <a:r>
              <a:rPr lang="en-US" b="1" i="0" u="none" strike="noStrike" dirty="0">
                <a:solidFill>
                  <a:srgbClr val="000000"/>
                </a:solidFill>
                <a:latin typeface="Pretendard Light" panose="020B0600000101010101" charset="-127"/>
                <a:ea typeface="Pretendard Light" panose="020B0600000101010101" charset="-127"/>
              </a:rPr>
              <a:t>EXPLANATION OF THE DYNAMIC PROGRAMMING</a:t>
            </a:r>
          </a:p>
        </p:txBody>
      </p:sp>
      <p:sp>
        <p:nvSpPr>
          <p:cNvPr id="13" name="TextBox 13"/>
          <p:cNvSpPr txBox="1"/>
          <p:nvPr/>
        </p:nvSpPr>
        <p:spPr>
          <a:xfrm>
            <a:off x="1374291" y="30861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
        <p:nvSpPr>
          <p:cNvPr id="14" name="TextBox 14"/>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CONTENTS</a:t>
            </a:r>
          </a:p>
        </p:txBody>
      </p:sp>
      <p:sp>
        <p:nvSpPr>
          <p:cNvPr id="15" name="TextBox 15"/>
          <p:cNvSpPr txBox="1"/>
          <p:nvPr/>
        </p:nvSpPr>
        <p:spPr>
          <a:xfrm>
            <a:off x="17106900" y="9512300"/>
            <a:ext cx="4445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02</a:t>
            </a:r>
          </a:p>
        </p:txBody>
      </p:sp>
      <p:pic>
        <p:nvPicPr>
          <p:cNvPr id="28" name="Picture 8">
            <a:extLst>
              <a:ext uri="{FF2B5EF4-FFF2-40B4-BE49-F238E27FC236}">
                <a16:creationId xmlns:a16="http://schemas.microsoft.com/office/drawing/2014/main" id="{C56032D1-D432-4F25-ED85-568A065173FD}"/>
              </a:ext>
            </a:extLst>
          </p:cNvPr>
          <p:cNvPicPr>
            <a:picLocks noChangeAspect="1"/>
          </p:cNvPicPr>
          <p:nvPr/>
        </p:nvPicPr>
        <p:blipFill>
          <a:blip r:embed="rId2"/>
          <a:stretch>
            <a:fillRect/>
          </a:stretch>
        </p:blipFill>
        <p:spPr>
          <a:xfrm rot="16200000">
            <a:off x="1562100" y="8534400"/>
            <a:ext cx="482600" cy="1511300"/>
          </a:xfrm>
          <a:prstGeom prst="rect">
            <a:avLst/>
          </a:prstGeom>
        </p:spPr>
      </p:pic>
      <p:pic>
        <p:nvPicPr>
          <p:cNvPr id="29" name="Picture 9">
            <a:extLst>
              <a:ext uri="{FF2B5EF4-FFF2-40B4-BE49-F238E27FC236}">
                <a16:creationId xmlns:a16="http://schemas.microsoft.com/office/drawing/2014/main" id="{EC1CC188-360D-3367-7AEC-80BD211075E9}"/>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32" name="TextBox 9">
            <a:extLst>
              <a:ext uri="{FF2B5EF4-FFF2-40B4-BE49-F238E27FC236}">
                <a16:creationId xmlns:a16="http://schemas.microsoft.com/office/drawing/2014/main" id="{501B8CE6-7695-87F8-DEA6-1B0D02B84057}"/>
              </a:ext>
            </a:extLst>
          </p:cNvPr>
          <p:cNvSpPr txBox="1"/>
          <p:nvPr/>
        </p:nvSpPr>
        <p:spPr>
          <a:xfrm>
            <a:off x="12612437" y="4152900"/>
            <a:ext cx="4470400" cy="2489200"/>
          </a:xfrm>
          <a:prstGeom prst="rect">
            <a:avLst/>
          </a:prstGeom>
        </p:spPr>
        <p:txBody>
          <a:bodyPr lIns="0" tIns="0" rIns="0" bIns="0" rtlCol="0" anchor="ctr"/>
          <a:lstStyle/>
          <a:p>
            <a:pPr marL="285750" lvl="0" indent="-285750" algn="l">
              <a:lnSpc>
                <a:spcPct val="124499"/>
              </a:lnSpc>
              <a:buFontTx/>
              <a:buChar char="-"/>
            </a:pPr>
            <a:r>
              <a:rPr lang="en-US" b="1" i="0" u="none" strike="noStrike" dirty="0">
                <a:solidFill>
                  <a:srgbClr val="000000"/>
                </a:solidFill>
                <a:latin typeface="Pretendard Light"/>
              </a:rPr>
              <a:t>CONSLUSION OF THE COMPARISON BETWEEN THE TWO ALGORITHMS</a:t>
            </a:r>
          </a:p>
        </p:txBody>
      </p:sp>
      <p:sp>
        <p:nvSpPr>
          <p:cNvPr id="38" name="TextBox 13">
            <a:extLst>
              <a:ext uri="{FF2B5EF4-FFF2-40B4-BE49-F238E27FC236}">
                <a16:creationId xmlns:a16="http://schemas.microsoft.com/office/drawing/2014/main" id="{216DC8C4-5135-34D4-8186-808F77448600}"/>
              </a:ext>
            </a:extLst>
          </p:cNvPr>
          <p:cNvSpPr txBox="1"/>
          <p:nvPr/>
        </p:nvSpPr>
        <p:spPr>
          <a:xfrm>
            <a:off x="12695947" y="30861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3</a:t>
            </a:r>
            <a:endParaRPr lang="en-US" sz="10000" b="0" i="0" u="none" strike="noStrike" dirty="0">
              <a:solidFill>
                <a:srgbClr val="11359A"/>
              </a:solidFill>
              <a:latin typeface="Oswald SemiBold"/>
            </a:endParaRPr>
          </a:p>
        </p:txBody>
      </p:sp>
      <p:sp>
        <p:nvSpPr>
          <p:cNvPr id="41" name="TextBox 13">
            <a:extLst>
              <a:ext uri="{FF2B5EF4-FFF2-40B4-BE49-F238E27FC236}">
                <a16:creationId xmlns:a16="http://schemas.microsoft.com/office/drawing/2014/main" id="{E1D77057-B842-9184-E1C6-AAE4D3252FFD}"/>
              </a:ext>
            </a:extLst>
          </p:cNvPr>
          <p:cNvSpPr txBox="1"/>
          <p:nvPr/>
        </p:nvSpPr>
        <p:spPr>
          <a:xfrm>
            <a:off x="7062654" y="30861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DD1D1-53DE-1A01-CA6A-6D0B3B5E3D7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44A0D-02A1-47B6-C0FA-ED5713112FAD}"/>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7D7BF072-33B7-BD22-279F-3BA3F0F17ED1}"/>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A542C495-1BED-3144-C06F-D1FF31D47EC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256DDBF-8E3C-3AE7-592D-82E9EA1A5CFB}"/>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COMPARISON OF TWO ALGORITHMS</a:t>
            </a:r>
          </a:p>
        </p:txBody>
      </p:sp>
      <p:sp>
        <p:nvSpPr>
          <p:cNvPr id="4" name="사각형: 둥근 모서리 3">
            <a:extLst>
              <a:ext uri="{FF2B5EF4-FFF2-40B4-BE49-F238E27FC236}">
                <a16:creationId xmlns:a16="http://schemas.microsoft.com/office/drawing/2014/main" id="{B0733A27-E7B1-6D60-3244-A271EAB73E08}"/>
              </a:ext>
            </a:extLst>
          </p:cNvPr>
          <p:cNvSpPr/>
          <p:nvPr/>
        </p:nvSpPr>
        <p:spPr>
          <a:xfrm>
            <a:off x="1361505" y="2384004"/>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DF4B9810-4A1A-36EF-25E1-15ED9BBA130B}"/>
              </a:ext>
            </a:extLst>
          </p:cNvPr>
          <p:cNvSpPr/>
          <p:nvPr/>
        </p:nvSpPr>
        <p:spPr>
          <a:xfrm>
            <a:off x="1339850" y="24003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Pretendard Light" panose="020B0600000101010101" charset="-127"/>
                <a:ea typeface="Pretendard Light" panose="020B0600000101010101" charset="-127"/>
              </a:rPr>
              <a:t>Steps</a:t>
            </a:r>
            <a:r>
              <a:rPr lang="en-US" altLang="ko-KR" dirty="0">
                <a:solidFill>
                  <a:schemeClr val="tx1"/>
                </a:solidFill>
                <a:latin typeface="Pretendard Light" panose="020B0600000101010101" charset="-127"/>
                <a:ea typeface="Pretendard Light" panose="020B0600000101010101" charset="-127"/>
              </a:rPr>
              <a:t>:</a:t>
            </a:r>
          </a:p>
          <a:p>
            <a:r>
              <a:rPr lang="en-US" altLang="ko-KR" dirty="0">
                <a:solidFill>
                  <a:schemeClr val="tx1"/>
                </a:solidFill>
                <a:latin typeface="Pretendard Light" panose="020B0600000101010101" charset="-127"/>
                <a:ea typeface="Pretendard Light" panose="020B0600000101010101" charset="-127"/>
              </a:rPr>
              <a:t>1. Sort meetings by their end time (and by start time if end times are the same).</a:t>
            </a:r>
          </a:p>
          <a:p>
            <a:r>
              <a:rPr lang="en-US" altLang="ko-KR" dirty="0">
                <a:solidFill>
                  <a:schemeClr val="tx1"/>
                </a:solidFill>
                <a:latin typeface="Pretendard Light" panose="020B0600000101010101" charset="-127"/>
                <a:ea typeface="Pretendard Light" panose="020B0600000101010101" charset="-127"/>
              </a:rPr>
              <a:t>2. Select meetings sequentially, ensuring the start time of the current meeting is after the previous meeting's end time.</a:t>
            </a:r>
          </a:p>
          <a:p>
            <a:r>
              <a:rPr lang="en-US" altLang="ko-KR" dirty="0">
                <a:solidFill>
                  <a:schemeClr val="tx1"/>
                </a:solidFill>
                <a:latin typeface="Pretendard Light" panose="020B0600000101010101" charset="-127"/>
                <a:ea typeface="Pretendard Light" panose="020B0600000101010101" charset="-127"/>
              </a:rPr>
              <a:t>3. Update the end time for the next comparison.</a:t>
            </a:r>
          </a:p>
          <a:p>
            <a:pPr algn="ctr"/>
            <a:endParaRPr lang="en-US" altLang="ko-KR" dirty="0">
              <a:solidFill>
                <a:schemeClr val="tx1"/>
              </a:solidFill>
              <a:latin typeface="Pretendard Light" panose="020B0600000101010101" charset="-127"/>
              <a:ea typeface="Pretendard Light" panose="020B0600000101010101" charset="-127"/>
            </a:endParaRPr>
          </a:p>
          <a:p>
            <a:pPr algn="ctr"/>
            <a:r>
              <a:rPr lang="en-US" altLang="ko-KR" b="1" dirty="0">
                <a:solidFill>
                  <a:schemeClr val="tx1"/>
                </a:solidFill>
                <a:latin typeface="Pretendard Light" panose="020B0600000101010101" charset="-127"/>
                <a:ea typeface="Pretendard Light" panose="020B0600000101010101" charset="-127"/>
              </a:rPr>
              <a:t>Time Complexity:</a:t>
            </a:r>
          </a:p>
          <a:p>
            <a:pPr algn="ctr"/>
            <a:r>
              <a:rPr lang="en-US" altLang="ko-KR" dirty="0">
                <a:solidFill>
                  <a:schemeClr val="tx1"/>
                </a:solidFill>
                <a:latin typeface="Pretendard Light" panose="020B0600000101010101" charset="-127"/>
                <a:ea typeface="Pretendard Light" panose="020B0600000101010101" charset="-127"/>
              </a:rPr>
              <a:t> </a:t>
            </a:r>
            <a:r>
              <a:rPr lang="ko-KR" altLang="en-US" dirty="0">
                <a:solidFill>
                  <a:schemeClr val="tx1"/>
                </a:solidFill>
                <a:latin typeface="Pretendard Light" panose="020B0600000101010101" charset="-127"/>
                <a:ea typeface="Pretendard Light" panose="020B0600000101010101" charset="-127"/>
              </a:rPr>
              <a:t>𝑂</a:t>
            </a:r>
            <a:r>
              <a:rPr lang="en-US" altLang="ko-KR" dirty="0">
                <a:solidFill>
                  <a:schemeClr val="tx1"/>
                </a:solidFill>
                <a:latin typeface="Pretendard Light" panose="020B0600000101010101" charset="-127"/>
                <a:ea typeface="Pretendard Light" panose="020B0600000101010101" charset="-127"/>
              </a:rPr>
              <a:t>(</a:t>
            </a:r>
            <a:r>
              <a:rPr lang="ko-KR" altLang="en-US" dirty="0">
                <a:solidFill>
                  <a:schemeClr val="tx1"/>
                </a:solidFill>
                <a:latin typeface="Pretendard Light" panose="020B0600000101010101" charset="-127"/>
                <a:ea typeface="Pretendard Light" panose="020B0600000101010101" charset="-127"/>
              </a:rPr>
              <a:t>𝑁</a:t>
            </a:r>
            <a:r>
              <a:rPr lang="en-US" altLang="ko-KR" dirty="0">
                <a:solidFill>
                  <a:schemeClr val="tx1"/>
                </a:solidFill>
                <a:latin typeface="Pretendard Light" panose="020B0600000101010101" charset="-127"/>
                <a:ea typeface="Pretendard Light" panose="020B0600000101010101" charset="-127"/>
              </a:rPr>
              <a:t>log⁡</a:t>
            </a:r>
            <a:r>
              <a:rPr lang="ko-KR" altLang="en-US" dirty="0">
                <a:solidFill>
                  <a:schemeClr val="tx1"/>
                </a:solidFill>
                <a:latin typeface="Pretendard Light" panose="020B0600000101010101" charset="-127"/>
                <a:ea typeface="Pretendard Light" panose="020B0600000101010101" charset="-127"/>
              </a:rPr>
              <a:t>𝑁</a:t>
            </a:r>
            <a:r>
              <a:rPr lang="en-US" altLang="ko-KR" dirty="0">
                <a:solidFill>
                  <a:schemeClr val="tx1"/>
                </a:solidFill>
                <a:latin typeface="Pretendard Light" panose="020B0600000101010101" charset="-127"/>
                <a:ea typeface="Pretendard Light" panose="020B0600000101010101" charset="-127"/>
              </a:rPr>
              <a:t>)for sorting and </a:t>
            </a:r>
            <a:r>
              <a:rPr lang="ko-KR" altLang="en-US" dirty="0">
                <a:solidFill>
                  <a:schemeClr val="tx1"/>
                </a:solidFill>
                <a:latin typeface="Pretendard Light" panose="020B0600000101010101" charset="-127"/>
                <a:ea typeface="Pretendard Light" panose="020B0600000101010101" charset="-127"/>
              </a:rPr>
              <a:t>𝑂</a:t>
            </a:r>
            <a:r>
              <a:rPr lang="en-US" altLang="ko-KR" dirty="0">
                <a:solidFill>
                  <a:schemeClr val="tx1"/>
                </a:solidFill>
                <a:latin typeface="Pretendard Light" panose="020B0600000101010101" charset="-127"/>
                <a:ea typeface="Pretendard Light" panose="020B0600000101010101" charset="-127"/>
              </a:rPr>
              <a:t>(</a:t>
            </a:r>
            <a:r>
              <a:rPr lang="ko-KR" altLang="en-US" dirty="0">
                <a:solidFill>
                  <a:schemeClr val="tx1"/>
                </a:solidFill>
                <a:latin typeface="Pretendard Light" panose="020B0600000101010101" charset="-127"/>
                <a:ea typeface="Pretendard Light" panose="020B0600000101010101" charset="-127"/>
              </a:rPr>
              <a:t>𝑁</a:t>
            </a:r>
            <a:r>
              <a:rPr lang="en-US" altLang="ko-KR" dirty="0">
                <a:solidFill>
                  <a:schemeClr val="tx1"/>
                </a:solidFill>
                <a:latin typeface="Pretendard Light" panose="020B0600000101010101" charset="-127"/>
                <a:ea typeface="Pretendard Light" panose="020B0600000101010101" charset="-127"/>
              </a:rPr>
              <a:t>) for selection, </a:t>
            </a:r>
          </a:p>
          <a:p>
            <a:pPr algn="ctr"/>
            <a:r>
              <a:rPr lang="en-US" altLang="ko-KR" dirty="0">
                <a:solidFill>
                  <a:schemeClr val="tx1"/>
                </a:solidFill>
                <a:latin typeface="Pretendard Light" panose="020B0600000101010101" charset="-127"/>
                <a:ea typeface="Pretendard Light" panose="020B0600000101010101" charset="-127"/>
              </a:rPr>
              <a:t>resulting in </a:t>
            </a:r>
            <a:r>
              <a:rPr lang="ko-KR" altLang="en-US" dirty="0">
                <a:solidFill>
                  <a:schemeClr val="tx1"/>
                </a:solidFill>
                <a:latin typeface="Pretendard Light" panose="020B0600000101010101" charset="-127"/>
                <a:ea typeface="Pretendard Light" panose="020B0600000101010101" charset="-127"/>
              </a:rPr>
              <a:t>𝑂</a:t>
            </a:r>
            <a:r>
              <a:rPr lang="en-US" altLang="ko-KR" dirty="0">
                <a:solidFill>
                  <a:schemeClr val="tx1"/>
                </a:solidFill>
                <a:latin typeface="Pretendard Light" panose="020B0600000101010101" charset="-127"/>
                <a:ea typeface="Pretendard Light" panose="020B0600000101010101" charset="-127"/>
              </a:rPr>
              <a:t>(</a:t>
            </a:r>
            <a:r>
              <a:rPr lang="ko-KR" altLang="en-US" dirty="0">
                <a:solidFill>
                  <a:schemeClr val="tx1"/>
                </a:solidFill>
                <a:latin typeface="Pretendard Light" panose="020B0600000101010101" charset="-127"/>
                <a:ea typeface="Pretendard Light" panose="020B0600000101010101" charset="-127"/>
              </a:rPr>
              <a:t>𝑁</a:t>
            </a:r>
            <a:r>
              <a:rPr lang="en-US" altLang="ko-KR" dirty="0">
                <a:solidFill>
                  <a:schemeClr val="tx1"/>
                </a:solidFill>
                <a:latin typeface="Pretendard Light" panose="020B0600000101010101" charset="-127"/>
                <a:ea typeface="Pretendard Light" panose="020B0600000101010101" charset="-127"/>
              </a:rPr>
              <a:t>log⁡</a:t>
            </a:r>
            <a:r>
              <a:rPr lang="ko-KR" altLang="en-US" dirty="0">
                <a:solidFill>
                  <a:schemeClr val="tx1"/>
                </a:solidFill>
                <a:latin typeface="Pretendard Light" panose="020B0600000101010101" charset="-127"/>
                <a:ea typeface="Pretendard Light" panose="020B0600000101010101" charset="-127"/>
              </a:rPr>
              <a:t>𝑁</a:t>
            </a:r>
            <a:r>
              <a:rPr lang="en-US" altLang="ko-KR" dirty="0">
                <a:solidFill>
                  <a:schemeClr val="tx1"/>
                </a:solidFill>
                <a:latin typeface="Pretendard Light" panose="020B0600000101010101" charset="-127"/>
                <a:ea typeface="Pretendard Light" panose="020B0600000101010101" charset="-127"/>
              </a:rPr>
              <a:t>).</a:t>
            </a:r>
          </a:p>
          <a:p>
            <a:pPr algn="ctr"/>
            <a:endParaRPr lang="en-US" altLang="ko-KR" dirty="0">
              <a:solidFill>
                <a:schemeClr val="tx1"/>
              </a:solidFill>
              <a:latin typeface="Pretendard Light" panose="020B0600000101010101" charset="-127"/>
              <a:ea typeface="Pretendard Light" panose="020B0600000101010101" charset="-127"/>
            </a:endParaRPr>
          </a:p>
          <a:p>
            <a:pPr algn="ctr"/>
            <a:r>
              <a:rPr lang="en-US" altLang="ko-KR" b="1" dirty="0">
                <a:solidFill>
                  <a:schemeClr val="tx1"/>
                </a:solidFill>
                <a:latin typeface="Pretendard Light" panose="020B0600000101010101" charset="-127"/>
                <a:ea typeface="Pretendard Light" panose="020B0600000101010101" charset="-127"/>
              </a:rPr>
              <a:t>Features:</a:t>
            </a:r>
          </a:p>
          <a:p>
            <a:pPr algn="ctr"/>
            <a:r>
              <a:rPr lang="en-US" altLang="ko-KR" dirty="0">
                <a:solidFill>
                  <a:schemeClr val="tx1"/>
                </a:solidFill>
                <a:latin typeface="Pretendard Light" panose="020B0600000101010101" charset="-127"/>
                <a:ea typeface="Pretendard Light" panose="020B0600000101010101" charset="-127"/>
              </a:rPr>
              <a:t>Optimality is guaranteed due to the problem's greedy choice property and optimal substructure.</a:t>
            </a:r>
          </a:p>
          <a:p>
            <a:pPr algn="ctr"/>
            <a:r>
              <a:rPr lang="en-US" altLang="ko-KR" dirty="0">
                <a:solidFill>
                  <a:schemeClr val="tx1"/>
                </a:solidFill>
                <a:latin typeface="Pretendard Light" panose="020B0600000101010101" charset="-127"/>
                <a:ea typeface="Pretendard Light" panose="020B0600000101010101" charset="-127"/>
              </a:rPr>
              <a:t>Simple, efficient, and guarantees the correct solution.</a:t>
            </a:r>
            <a:endParaRPr lang="ko-KR" altLang="en-US" dirty="0">
              <a:solidFill>
                <a:schemeClr val="tx1"/>
              </a:solidFill>
              <a:latin typeface="Pretendard Light" panose="020B0600000101010101" charset="-127"/>
              <a:ea typeface="Pretendard Light" panose="020B0600000101010101" charset="-127"/>
            </a:endParaRPr>
          </a:p>
        </p:txBody>
      </p:sp>
      <p:sp>
        <p:nvSpPr>
          <p:cNvPr id="3" name="TextBox 13">
            <a:extLst>
              <a:ext uri="{FF2B5EF4-FFF2-40B4-BE49-F238E27FC236}">
                <a16:creationId xmlns:a16="http://schemas.microsoft.com/office/drawing/2014/main" id="{AD366977-5C6F-0662-6C0F-0AB456D3CC6C}"/>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2</a:t>
            </a:r>
          </a:p>
        </p:txBody>
      </p:sp>
      <p:sp>
        <p:nvSpPr>
          <p:cNvPr id="6" name="TextBox 10">
            <a:extLst>
              <a:ext uri="{FF2B5EF4-FFF2-40B4-BE49-F238E27FC236}">
                <a16:creationId xmlns:a16="http://schemas.microsoft.com/office/drawing/2014/main" id="{05CCE3C7-4DD6-7036-5406-D6828D32290A}"/>
              </a:ext>
            </a:extLst>
          </p:cNvPr>
          <p:cNvSpPr txBox="1"/>
          <p:nvPr/>
        </p:nvSpPr>
        <p:spPr>
          <a:xfrm>
            <a:off x="2901287" y="25951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12" name="TextBox 13">
            <a:extLst>
              <a:ext uri="{FF2B5EF4-FFF2-40B4-BE49-F238E27FC236}">
                <a16:creationId xmlns:a16="http://schemas.microsoft.com/office/drawing/2014/main" id="{0540F8DA-B549-A4BD-866E-44F291932B9E}"/>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
        <p:nvSpPr>
          <p:cNvPr id="27" name="TextBox 26">
            <a:extLst>
              <a:ext uri="{FF2B5EF4-FFF2-40B4-BE49-F238E27FC236}">
                <a16:creationId xmlns:a16="http://schemas.microsoft.com/office/drawing/2014/main" id="{14646B53-9ADC-8232-F549-9990E6C26010}"/>
              </a:ext>
            </a:extLst>
          </p:cNvPr>
          <p:cNvSpPr txBox="1"/>
          <p:nvPr/>
        </p:nvSpPr>
        <p:spPr>
          <a:xfrm>
            <a:off x="4394480" y="9059712"/>
            <a:ext cx="9355540" cy="923330"/>
          </a:xfrm>
          <a:prstGeom prst="rect">
            <a:avLst/>
          </a:prstGeom>
          <a:noFill/>
        </p:spPr>
        <p:txBody>
          <a:bodyPr wrap="square">
            <a:spAutoFit/>
          </a:bodyPr>
          <a:lstStyle/>
          <a:p>
            <a:pPr algn="ctr"/>
            <a:r>
              <a:rPr lang="en-US" altLang="ko-KR" b="1" dirty="0">
                <a:latin typeface="Pretendard Light" panose="020B0600000101010101" charset="-127"/>
                <a:ea typeface="Pretendard Light" panose="020B0600000101010101" charset="-127"/>
              </a:rPr>
              <a:t>The </a:t>
            </a:r>
            <a:r>
              <a:rPr lang="en-US" altLang="ko-KR" b="1" dirty="0">
                <a:solidFill>
                  <a:srgbClr val="FF0000"/>
                </a:solidFill>
                <a:latin typeface="Pretendard Light" panose="020B0600000101010101" charset="-127"/>
                <a:ea typeface="Pretendard Light" panose="020B0600000101010101" charset="-127"/>
              </a:rPr>
              <a:t>greedy algorithm is better suited </a:t>
            </a:r>
            <a:r>
              <a:rPr lang="en-US" altLang="ko-KR" b="1" dirty="0">
                <a:latin typeface="Pretendard Light" panose="020B0600000101010101" charset="-127"/>
                <a:ea typeface="Pretendard Light" panose="020B0600000101010101" charset="-127"/>
              </a:rPr>
              <a:t>for this problem due to its simplicity and efficiency, as the problem satisfies both the greedy choice property and optimal substructure. </a:t>
            </a:r>
          </a:p>
          <a:p>
            <a:pPr algn="ctr"/>
            <a:r>
              <a:rPr lang="en-US" altLang="ko-KR" b="1" dirty="0">
                <a:latin typeface="Pretendard Light" panose="020B0600000101010101" charset="-127"/>
                <a:ea typeface="Pretendard Light" panose="020B0600000101010101" charset="-127"/>
              </a:rPr>
              <a:t>DP is unnecessary and overcomplicated in this case.</a:t>
            </a:r>
            <a:endParaRPr lang="ko-KR" altLang="en-US" b="1" dirty="0">
              <a:latin typeface="Pretendard Light" panose="020B0600000101010101" charset="-127"/>
              <a:ea typeface="Pretendard Light" panose="020B0600000101010101" charset="-127"/>
            </a:endParaRPr>
          </a:p>
        </p:txBody>
      </p:sp>
      <p:sp>
        <p:nvSpPr>
          <p:cNvPr id="18" name="사각형: 둥근 모서리 17">
            <a:extLst>
              <a:ext uri="{FF2B5EF4-FFF2-40B4-BE49-F238E27FC236}">
                <a16:creationId xmlns:a16="http://schemas.microsoft.com/office/drawing/2014/main" id="{FEDF5220-D4FA-65C4-C8BD-07D3B5D30389}"/>
              </a:ext>
            </a:extLst>
          </p:cNvPr>
          <p:cNvSpPr/>
          <p:nvPr/>
        </p:nvSpPr>
        <p:spPr>
          <a:xfrm>
            <a:off x="9942769" y="2367708"/>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9" name="사각형: 둥근 모서리 18">
            <a:extLst>
              <a:ext uri="{FF2B5EF4-FFF2-40B4-BE49-F238E27FC236}">
                <a16:creationId xmlns:a16="http://schemas.microsoft.com/office/drawing/2014/main" id="{DD12CE0F-5A4A-19FA-1EC7-F51F2C8D7F14}"/>
              </a:ext>
            </a:extLst>
          </p:cNvPr>
          <p:cNvSpPr/>
          <p:nvPr/>
        </p:nvSpPr>
        <p:spPr>
          <a:xfrm>
            <a:off x="9921114" y="2384004"/>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Pretendard Light" panose="020B0600000101010101" charset="-127"/>
                <a:ea typeface="Pretendard Light" panose="020B0600000101010101" charset="-127"/>
              </a:rPr>
              <a:t>Steps:</a:t>
            </a:r>
          </a:p>
          <a:p>
            <a:pPr marL="342900" indent="-342900">
              <a:buAutoNum type="arabicPeriod"/>
            </a:pPr>
            <a:r>
              <a:rPr lang="en-US" altLang="ko-KR" dirty="0">
                <a:solidFill>
                  <a:schemeClr val="tx1"/>
                </a:solidFill>
                <a:latin typeface="Pretendard Light" panose="020B0600000101010101" charset="-127"/>
                <a:ea typeface="Pretendard Light" panose="020B0600000101010101" charset="-127"/>
              </a:rPr>
              <a:t>Define </a:t>
            </a:r>
            <a:r>
              <a:rPr lang="ko-KR" altLang="en-US" dirty="0">
                <a:solidFill>
                  <a:schemeClr val="tx1"/>
                </a:solidFill>
                <a:latin typeface="Pretendard Light" panose="020B0600000101010101" charset="-127"/>
                <a:ea typeface="Pretendard Light" panose="020B0600000101010101" charset="-127"/>
              </a:rPr>
              <a:t>𝑑𝑝</a:t>
            </a:r>
            <a:r>
              <a:rPr lang="en-US" altLang="ko-KR" dirty="0">
                <a:solidFill>
                  <a:schemeClr val="tx1"/>
                </a:solidFill>
                <a:latin typeface="Pretendard Light" panose="020B0600000101010101" charset="-127"/>
                <a:ea typeface="Pretendard Light" panose="020B0600000101010101" charset="-127"/>
              </a:rPr>
              <a:t>[</a:t>
            </a:r>
            <a:r>
              <a:rPr lang="ko-KR" altLang="en-US" dirty="0">
                <a:solidFill>
                  <a:schemeClr val="tx1"/>
                </a:solidFill>
                <a:latin typeface="Pretendard Light" panose="020B0600000101010101" charset="-127"/>
                <a:ea typeface="Pretendard Light" panose="020B0600000101010101" charset="-127"/>
              </a:rPr>
              <a:t>𝑖</a:t>
            </a:r>
            <a:r>
              <a:rPr lang="en-US" altLang="ko-KR" dirty="0">
                <a:solidFill>
                  <a:schemeClr val="tx1"/>
                </a:solidFill>
                <a:latin typeface="Pretendard Light" panose="020B0600000101010101" charset="-127"/>
                <a:ea typeface="Pretendard Light" panose="020B0600000101010101" charset="-127"/>
              </a:rPr>
              <a:t>] as the maximum number of meetings </a:t>
            </a:r>
          </a:p>
          <a:p>
            <a:r>
              <a:rPr lang="en-US" altLang="ko-KR" dirty="0">
                <a:solidFill>
                  <a:schemeClr val="tx1"/>
                </a:solidFill>
                <a:latin typeface="Pretendard Light" panose="020B0600000101010101" charset="-127"/>
                <a:ea typeface="Pretendard Light" panose="020B0600000101010101" charset="-127"/>
              </a:rPr>
              <a:t>that can be selected from the first </a:t>
            </a:r>
            <a:r>
              <a:rPr lang="ko-KR" altLang="en-US" dirty="0">
                <a:solidFill>
                  <a:schemeClr val="tx1"/>
                </a:solidFill>
                <a:latin typeface="Pretendard Light" panose="020B0600000101010101" charset="-127"/>
                <a:ea typeface="Pretendard Light" panose="020B0600000101010101" charset="-127"/>
              </a:rPr>
              <a:t>𝑖</a:t>
            </a:r>
            <a:r>
              <a:rPr lang="en-US" altLang="ko-KR" dirty="0">
                <a:solidFill>
                  <a:schemeClr val="tx1"/>
                </a:solidFill>
                <a:latin typeface="Pretendard Light" panose="020B0600000101010101" charset="-127"/>
                <a:ea typeface="Pretendard Light" panose="020B0600000101010101" charset="-127"/>
              </a:rPr>
              <a:t> meetings.</a:t>
            </a:r>
          </a:p>
          <a:p>
            <a:r>
              <a:rPr lang="en-US" altLang="ko-KR" dirty="0">
                <a:solidFill>
                  <a:schemeClr val="tx1"/>
                </a:solidFill>
                <a:latin typeface="Pretendard Light" panose="020B0600000101010101" charset="-127"/>
                <a:ea typeface="Pretendard Light" panose="020B0600000101010101" charset="-127"/>
              </a:rPr>
              <a:t>2. Use the recurrence relation </a:t>
            </a:r>
            <a:r>
              <a:rPr lang="ko-KR" altLang="en-US" dirty="0">
                <a:solidFill>
                  <a:schemeClr val="tx1"/>
                </a:solidFill>
                <a:latin typeface="Pretendard Light" panose="020B0600000101010101" charset="-127"/>
                <a:ea typeface="Pretendard Light" panose="020B0600000101010101" charset="-127"/>
              </a:rPr>
              <a:t>𝑑𝑝</a:t>
            </a:r>
            <a:r>
              <a:rPr lang="en-US" altLang="ko-KR" dirty="0">
                <a:solidFill>
                  <a:schemeClr val="tx1"/>
                </a:solidFill>
                <a:latin typeface="Pretendard Light" panose="020B0600000101010101" charset="-127"/>
                <a:ea typeface="Pretendard Light" panose="020B0600000101010101" charset="-127"/>
              </a:rPr>
              <a:t>[</a:t>
            </a:r>
            <a:r>
              <a:rPr lang="ko-KR" altLang="en-US" dirty="0">
                <a:solidFill>
                  <a:schemeClr val="tx1"/>
                </a:solidFill>
                <a:latin typeface="Pretendard Light" panose="020B0600000101010101" charset="-127"/>
                <a:ea typeface="Pretendard Light" panose="020B0600000101010101" charset="-127"/>
              </a:rPr>
              <a:t>𝑖</a:t>
            </a:r>
            <a:r>
              <a:rPr lang="en-US" altLang="ko-KR" dirty="0">
                <a:solidFill>
                  <a:schemeClr val="tx1"/>
                </a:solidFill>
                <a:latin typeface="Pretendard Light" panose="020B0600000101010101" charset="-127"/>
                <a:ea typeface="Pretendard Light" panose="020B0600000101010101" charset="-127"/>
              </a:rPr>
              <a:t>]=max⁡(</a:t>
            </a:r>
            <a:r>
              <a:rPr lang="ko-KR" altLang="en-US" dirty="0">
                <a:solidFill>
                  <a:schemeClr val="tx1"/>
                </a:solidFill>
                <a:latin typeface="Pretendard Light" panose="020B0600000101010101" charset="-127"/>
                <a:ea typeface="Pretendard Light" panose="020B0600000101010101" charset="-127"/>
              </a:rPr>
              <a:t>𝑑𝑝</a:t>
            </a:r>
            <a:r>
              <a:rPr lang="en-US" altLang="ko-KR" dirty="0">
                <a:solidFill>
                  <a:schemeClr val="tx1"/>
                </a:solidFill>
                <a:latin typeface="Pretendard Light" panose="020B0600000101010101" charset="-127"/>
                <a:ea typeface="Pretendard Light" panose="020B0600000101010101" charset="-127"/>
              </a:rPr>
              <a:t>[</a:t>
            </a:r>
            <a:r>
              <a:rPr lang="ko-KR" altLang="en-US" dirty="0">
                <a:solidFill>
                  <a:schemeClr val="tx1"/>
                </a:solidFill>
                <a:latin typeface="Pretendard Light" panose="020B0600000101010101" charset="-127"/>
                <a:ea typeface="Pretendard Light" panose="020B0600000101010101" charset="-127"/>
              </a:rPr>
              <a:t>𝑖−</a:t>
            </a:r>
            <a:r>
              <a:rPr lang="en-US" altLang="ko-KR" dirty="0">
                <a:solidFill>
                  <a:schemeClr val="tx1"/>
                </a:solidFill>
                <a:latin typeface="Pretendard Light" panose="020B0600000101010101" charset="-127"/>
                <a:ea typeface="Pretendard Light" panose="020B0600000101010101" charset="-127"/>
              </a:rPr>
              <a:t>1],</a:t>
            </a:r>
            <a:r>
              <a:rPr lang="ko-KR" altLang="en-US" dirty="0">
                <a:solidFill>
                  <a:schemeClr val="tx1"/>
                </a:solidFill>
                <a:latin typeface="Pretendard Light" panose="020B0600000101010101" charset="-127"/>
                <a:ea typeface="Pretendard Light" panose="020B0600000101010101" charset="-127"/>
              </a:rPr>
              <a:t>𝑑𝑝</a:t>
            </a:r>
            <a:r>
              <a:rPr lang="en-US" altLang="ko-KR" dirty="0">
                <a:solidFill>
                  <a:schemeClr val="tx1"/>
                </a:solidFill>
                <a:latin typeface="Pretendard Light" panose="020B0600000101010101" charset="-127"/>
                <a:ea typeface="Pretendard Light" panose="020B0600000101010101" charset="-127"/>
              </a:rPr>
              <a:t>[</a:t>
            </a:r>
            <a:r>
              <a:rPr lang="ko-KR" altLang="en-US" dirty="0">
                <a:solidFill>
                  <a:schemeClr val="tx1"/>
                </a:solidFill>
                <a:latin typeface="Pretendard Light" panose="020B0600000101010101" charset="-127"/>
                <a:ea typeface="Pretendard Light" panose="020B0600000101010101" charset="-127"/>
              </a:rPr>
              <a:t>𝑘</a:t>
            </a:r>
            <a:r>
              <a:rPr lang="en-US" altLang="ko-KR" dirty="0">
                <a:solidFill>
                  <a:schemeClr val="tx1"/>
                </a:solidFill>
                <a:latin typeface="Pretendard Light" panose="020B0600000101010101" charset="-127"/>
                <a:ea typeface="Pretendard Light" panose="020B0600000101010101" charset="-127"/>
              </a:rPr>
              <a:t>]+1) , where </a:t>
            </a:r>
            <a:r>
              <a:rPr lang="ko-KR" altLang="en-US" dirty="0">
                <a:solidFill>
                  <a:schemeClr val="tx1"/>
                </a:solidFill>
                <a:latin typeface="Pretendard Light" panose="020B0600000101010101" charset="-127"/>
                <a:ea typeface="Pretendard Light" panose="020B0600000101010101" charset="-127"/>
              </a:rPr>
              <a:t>𝑘</a:t>
            </a:r>
            <a:r>
              <a:rPr lang="en-US" altLang="ko-KR" dirty="0">
                <a:solidFill>
                  <a:schemeClr val="tx1"/>
                </a:solidFill>
                <a:latin typeface="Pretendard Light" panose="020B0600000101010101" charset="-127"/>
                <a:ea typeface="Pretendard Light" panose="020B0600000101010101" charset="-127"/>
              </a:rPr>
              <a:t> is the index of the last non-overlapping meeting.</a:t>
            </a:r>
          </a:p>
          <a:p>
            <a:r>
              <a:rPr lang="en-US" altLang="ko-KR" dirty="0">
                <a:solidFill>
                  <a:schemeClr val="tx1"/>
                </a:solidFill>
                <a:latin typeface="Pretendard Light" panose="020B0600000101010101" charset="-127"/>
                <a:ea typeface="Pretendard Light" panose="020B0600000101010101" charset="-127"/>
              </a:rPr>
              <a:t>3. Compute </a:t>
            </a:r>
            <a:r>
              <a:rPr lang="ko-KR" altLang="en-US" dirty="0">
                <a:solidFill>
                  <a:schemeClr val="tx1"/>
                </a:solidFill>
                <a:latin typeface="Pretendard Light" panose="020B0600000101010101" charset="-127"/>
                <a:ea typeface="Pretendard Light" panose="020B0600000101010101" charset="-127"/>
              </a:rPr>
              <a:t>𝑑𝑝</a:t>
            </a:r>
            <a:r>
              <a:rPr lang="en-US" altLang="ko-KR" dirty="0">
                <a:solidFill>
                  <a:schemeClr val="tx1"/>
                </a:solidFill>
                <a:latin typeface="Pretendard Light" panose="020B0600000101010101" charset="-127"/>
                <a:ea typeface="Pretendard Light" panose="020B0600000101010101" charset="-127"/>
              </a:rPr>
              <a:t>[</a:t>
            </a:r>
            <a:r>
              <a:rPr lang="ko-KR" altLang="en-US" dirty="0">
                <a:solidFill>
                  <a:schemeClr val="tx1"/>
                </a:solidFill>
                <a:latin typeface="Pretendard Light" panose="020B0600000101010101" charset="-127"/>
                <a:ea typeface="Pretendard Light" panose="020B0600000101010101" charset="-127"/>
              </a:rPr>
              <a:t>𝑖</a:t>
            </a:r>
            <a:r>
              <a:rPr lang="en-US" altLang="ko-KR" dirty="0">
                <a:solidFill>
                  <a:schemeClr val="tx1"/>
                </a:solidFill>
                <a:latin typeface="Pretendard Light" panose="020B0600000101010101" charset="-127"/>
                <a:ea typeface="Pretendard Light" panose="020B0600000101010101" charset="-127"/>
              </a:rPr>
              <a:t>] for all </a:t>
            </a:r>
            <a:r>
              <a:rPr lang="ko-KR" altLang="en-US" dirty="0">
                <a:solidFill>
                  <a:schemeClr val="tx1"/>
                </a:solidFill>
                <a:latin typeface="Pretendard Light" panose="020B0600000101010101" charset="-127"/>
                <a:ea typeface="Pretendard Light" panose="020B0600000101010101" charset="-127"/>
              </a:rPr>
              <a:t>𝑖</a:t>
            </a:r>
            <a:r>
              <a:rPr lang="en-US" altLang="ko-KR" dirty="0">
                <a:solidFill>
                  <a:schemeClr val="tx1"/>
                </a:solidFill>
                <a:latin typeface="Pretendard Light" panose="020B0600000101010101" charset="-127"/>
                <a:ea typeface="Pretendard Light" panose="020B0600000101010101" charset="-127"/>
              </a:rPr>
              <a:t>.</a:t>
            </a:r>
          </a:p>
          <a:p>
            <a:pPr algn="ctr"/>
            <a:endParaRPr lang="en-US" altLang="ko-KR" dirty="0">
              <a:solidFill>
                <a:schemeClr val="tx1"/>
              </a:solidFill>
              <a:latin typeface="Pretendard Light" panose="020B0600000101010101" charset="-127"/>
              <a:ea typeface="Pretendard Light" panose="020B0600000101010101" charset="-127"/>
            </a:endParaRPr>
          </a:p>
          <a:p>
            <a:pPr algn="ctr"/>
            <a:r>
              <a:rPr lang="en-US" altLang="ko-KR" b="1" dirty="0">
                <a:solidFill>
                  <a:schemeClr val="tx1"/>
                </a:solidFill>
                <a:latin typeface="Pretendard Light" panose="020B0600000101010101" charset="-127"/>
                <a:ea typeface="Pretendard Light" panose="020B0600000101010101" charset="-127"/>
              </a:rPr>
              <a:t>Time Complexity:</a:t>
            </a:r>
          </a:p>
          <a:p>
            <a:pPr algn="ctr"/>
            <a:r>
              <a:rPr lang="en-US" altLang="ko-KR" dirty="0">
                <a:solidFill>
                  <a:schemeClr val="tx1"/>
                </a:solidFill>
                <a:latin typeface="Pretendard Light" panose="020B0600000101010101" charset="-127"/>
                <a:ea typeface="Pretendard Light" panose="020B0600000101010101" charset="-127"/>
              </a:rPr>
              <a:t> </a:t>
            </a:r>
            <a:r>
              <a:rPr lang="ko-KR" altLang="en-US" dirty="0">
                <a:solidFill>
                  <a:schemeClr val="tx1"/>
                </a:solidFill>
                <a:latin typeface="Pretendard Light" panose="020B0600000101010101" charset="-127"/>
                <a:ea typeface="Pretendard Light" panose="020B0600000101010101" charset="-127"/>
              </a:rPr>
              <a:t>𝑂</a:t>
            </a:r>
            <a:r>
              <a:rPr lang="en-US" altLang="ko-KR" dirty="0">
                <a:solidFill>
                  <a:schemeClr val="tx1"/>
                </a:solidFill>
                <a:latin typeface="Pretendard Light" panose="020B0600000101010101" charset="-127"/>
                <a:ea typeface="Pretendard Light" panose="020B0600000101010101" charset="-127"/>
              </a:rPr>
              <a:t>(</a:t>
            </a:r>
            <a:r>
              <a:rPr lang="ko-KR" altLang="en-US" dirty="0">
                <a:solidFill>
                  <a:schemeClr val="tx1"/>
                </a:solidFill>
                <a:latin typeface="Pretendard Light" panose="020B0600000101010101" charset="-127"/>
                <a:ea typeface="Pretendard Light" panose="020B0600000101010101" charset="-127"/>
              </a:rPr>
              <a:t>𝑁</a:t>
            </a:r>
            <a:r>
              <a:rPr lang="en-US" altLang="ko-KR" dirty="0">
                <a:solidFill>
                  <a:schemeClr val="tx1"/>
                </a:solidFill>
                <a:latin typeface="Pretendard Light" panose="020B0600000101010101" charset="-127"/>
                <a:ea typeface="Pretendard Light" panose="020B0600000101010101" charset="-127"/>
              </a:rPr>
              <a:t>^2) due to overlap checks </a:t>
            </a:r>
          </a:p>
          <a:p>
            <a:pPr algn="ctr"/>
            <a:r>
              <a:rPr lang="en-US" altLang="ko-KR" dirty="0">
                <a:solidFill>
                  <a:schemeClr val="tx1"/>
                </a:solidFill>
                <a:latin typeface="Pretendard Light" panose="020B0600000101010101" charset="-127"/>
                <a:ea typeface="Pretendard Light" panose="020B0600000101010101" charset="-127"/>
              </a:rPr>
              <a:t>(or </a:t>
            </a:r>
            <a:r>
              <a:rPr lang="ko-KR" altLang="en-US" dirty="0">
                <a:solidFill>
                  <a:schemeClr val="tx1"/>
                </a:solidFill>
                <a:latin typeface="Pretendard Light" panose="020B0600000101010101" charset="-127"/>
                <a:ea typeface="Pretendard Light" panose="020B0600000101010101" charset="-127"/>
              </a:rPr>
              <a:t>𝑂</a:t>
            </a:r>
            <a:r>
              <a:rPr lang="en-US" altLang="ko-KR" dirty="0">
                <a:solidFill>
                  <a:schemeClr val="tx1"/>
                </a:solidFill>
                <a:latin typeface="Pretendard Light" panose="020B0600000101010101" charset="-127"/>
                <a:ea typeface="Pretendard Light" panose="020B0600000101010101" charset="-127"/>
              </a:rPr>
              <a:t>(</a:t>
            </a:r>
            <a:r>
              <a:rPr lang="ko-KR" altLang="en-US" dirty="0">
                <a:solidFill>
                  <a:schemeClr val="tx1"/>
                </a:solidFill>
                <a:latin typeface="Pretendard Light" panose="020B0600000101010101" charset="-127"/>
                <a:ea typeface="Pretendard Light" panose="020B0600000101010101" charset="-127"/>
              </a:rPr>
              <a:t>𝑁</a:t>
            </a:r>
            <a:r>
              <a:rPr lang="en-US" altLang="ko-KR" dirty="0">
                <a:solidFill>
                  <a:schemeClr val="tx1"/>
                </a:solidFill>
                <a:latin typeface="Pretendard Light" panose="020B0600000101010101" charset="-127"/>
                <a:ea typeface="Pretendard Light" panose="020B0600000101010101" charset="-127"/>
              </a:rPr>
              <a:t>log⁡</a:t>
            </a:r>
            <a:r>
              <a:rPr lang="ko-KR" altLang="en-US" dirty="0">
                <a:solidFill>
                  <a:schemeClr val="tx1"/>
                </a:solidFill>
                <a:latin typeface="Pretendard Light" panose="020B0600000101010101" charset="-127"/>
                <a:ea typeface="Pretendard Light" panose="020B0600000101010101" charset="-127"/>
              </a:rPr>
              <a:t>𝑁</a:t>
            </a:r>
            <a:r>
              <a:rPr lang="en-US" altLang="ko-KR" dirty="0">
                <a:solidFill>
                  <a:schemeClr val="tx1"/>
                </a:solidFill>
                <a:latin typeface="Pretendard Light" panose="020B0600000101010101" charset="-127"/>
                <a:ea typeface="Pretendard Light" panose="020B0600000101010101" charset="-127"/>
              </a:rPr>
              <a:t>)with binary search).</a:t>
            </a:r>
          </a:p>
          <a:p>
            <a:pPr algn="ctr"/>
            <a:endParaRPr lang="en-US" altLang="ko-KR" dirty="0">
              <a:solidFill>
                <a:schemeClr val="tx1"/>
              </a:solidFill>
              <a:latin typeface="Pretendard Light" panose="020B0600000101010101" charset="-127"/>
              <a:ea typeface="Pretendard Light" panose="020B0600000101010101" charset="-127"/>
            </a:endParaRPr>
          </a:p>
          <a:p>
            <a:pPr algn="ctr"/>
            <a:r>
              <a:rPr lang="en-US" altLang="ko-KR" b="1" dirty="0">
                <a:solidFill>
                  <a:schemeClr val="tx1"/>
                </a:solidFill>
                <a:latin typeface="Pretendard Light" panose="020B0600000101010101" charset="-127"/>
                <a:ea typeface="Pretendard Light" panose="020B0600000101010101" charset="-127"/>
              </a:rPr>
              <a:t>Features:</a:t>
            </a:r>
          </a:p>
          <a:p>
            <a:pPr algn="ctr"/>
            <a:r>
              <a:rPr lang="en-US" altLang="ko-KR" dirty="0">
                <a:solidFill>
                  <a:schemeClr val="tx1"/>
                </a:solidFill>
                <a:latin typeface="Pretendard Light" panose="020B0600000101010101" charset="-127"/>
                <a:ea typeface="Pretendard Light" panose="020B0600000101010101" charset="-127"/>
              </a:rPr>
              <a:t>Considers all possible combinations, making it slower and more memory-intensive than the greedy approach.</a:t>
            </a:r>
            <a:endParaRPr lang="ko-KR" altLang="en-US" dirty="0">
              <a:solidFill>
                <a:schemeClr val="tx1"/>
              </a:solidFill>
              <a:latin typeface="Pretendard Light" panose="020B0600000101010101" charset="-127"/>
              <a:ea typeface="Pretendard Light" panose="020B0600000101010101" charset="-127"/>
            </a:endParaRPr>
          </a:p>
        </p:txBody>
      </p:sp>
      <p:sp>
        <p:nvSpPr>
          <p:cNvPr id="20" name="TextBox 10">
            <a:extLst>
              <a:ext uri="{FF2B5EF4-FFF2-40B4-BE49-F238E27FC236}">
                <a16:creationId xmlns:a16="http://schemas.microsoft.com/office/drawing/2014/main" id="{6C8F1BE8-44C4-A5D3-619D-3136002360A6}"/>
              </a:ext>
            </a:extLst>
          </p:cNvPr>
          <p:cNvSpPr txBox="1"/>
          <p:nvPr/>
        </p:nvSpPr>
        <p:spPr>
          <a:xfrm>
            <a:off x="11482551" y="2578831"/>
            <a:ext cx="3200400" cy="960673"/>
          </a:xfrm>
          <a:prstGeom prst="rect">
            <a:avLst/>
          </a:prstGeom>
        </p:spPr>
        <p:txBody>
          <a:bodyPr lIns="0" tIns="0" rIns="0" bIns="0" rtlCol="0" anchor="ctr"/>
          <a:lstStyle/>
          <a:p>
            <a:pPr lvl="0" algn="ctr">
              <a:lnSpc>
                <a:spcPct val="83000"/>
              </a:lnSpc>
            </a:pPr>
            <a:r>
              <a:rPr lang="en-US" sz="3000" spc="-100" dirty="0">
                <a:solidFill>
                  <a:srgbClr val="11359A"/>
                </a:solidFill>
                <a:latin typeface="Pretendard Bold"/>
              </a:rPr>
              <a:t>DP</a:t>
            </a:r>
            <a:endParaRPr lang="en-US" sz="3000" b="0" i="0" u="none" strike="noStrike" spc="-100" dirty="0">
              <a:solidFill>
                <a:srgbClr val="11359A"/>
              </a:solidFill>
              <a:latin typeface="Pretendard Bold"/>
            </a:endParaRPr>
          </a:p>
        </p:txBody>
      </p:sp>
      <p:pic>
        <p:nvPicPr>
          <p:cNvPr id="14" name="그림 13">
            <a:extLst>
              <a:ext uri="{FF2B5EF4-FFF2-40B4-BE49-F238E27FC236}">
                <a16:creationId xmlns:a16="http://schemas.microsoft.com/office/drawing/2014/main" id="{F252DE97-4747-2A33-7797-1E270FC6A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483" y="8664255"/>
            <a:ext cx="8931414" cy="304826"/>
          </a:xfrm>
          <a:prstGeom prst="rect">
            <a:avLst/>
          </a:prstGeom>
        </p:spPr>
      </p:pic>
      <p:pic>
        <p:nvPicPr>
          <p:cNvPr id="13" name="그림 12">
            <a:extLst>
              <a:ext uri="{FF2B5EF4-FFF2-40B4-BE49-F238E27FC236}">
                <a16:creationId xmlns:a16="http://schemas.microsoft.com/office/drawing/2014/main" id="{A37649A2-052B-9CDD-ADD0-194D22AC7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4" y="7814488"/>
            <a:ext cx="10186745" cy="862587"/>
          </a:xfrm>
          <a:prstGeom prst="rect">
            <a:avLst/>
          </a:prstGeom>
        </p:spPr>
      </p:pic>
    </p:spTree>
    <p:extLst>
      <p:ext uri="{BB962C8B-B14F-4D97-AF65-F5344CB8AC3E}">
        <p14:creationId xmlns:p14="http://schemas.microsoft.com/office/powerpoint/2010/main" val="3273937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F5138-773A-0B55-7BFF-CC04915A331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5F0A859-9AD0-28FC-E406-36EA73DED957}"/>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B0651E16-E9F5-AD05-A9DF-97C4BAF3CDA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D0A16E04-717E-B67F-4794-9B088198D96A}"/>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B1780B8A-433D-7E48-DE2A-D2D52419B9C2}"/>
              </a:ext>
            </a:extLst>
          </p:cNvPr>
          <p:cNvSpPr txBox="1"/>
          <p:nvPr/>
        </p:nvSpPr>
        <p:spPr>
          <a:xfrm>
            <a:off x="2495550" y="876300"/>
            <a:ext cx="139700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CONSLUSION OF THE COMPARISON BETWEEN THE TWO ALGORITHMS</a:t>
            </a:r>
          </a:p>
        </p:txBody>
      </p:sp>
      <p:sp>
        <p:nvSpPr>
          <p:cNvPr id="4" name="사각형: 둥근 모서리 3">
            <a:extLst>
              <a:ext uri="{FF2B5EF4-FFF2-40B4-BE49-F238E27FC236}">
                <a16:creationId xmlns:a16="http://schemas.microsoft.com/office/drawing/2014/main" id="{266AC358-B7A8-BFB2-69D7-8BDD41CB4546}"/>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8912A7E-5795-2D73-021E-E7D79CEE1225}"/>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400" b="1" dirty="0">
                <a:solidFill>
                  <a:schemeClr val="tx1"/>
                </a:solidFill>
                <a:latin typeface="Pretendard Light" panose="020B0600000101010101" charset="-127"/>
                <a:ea typeface="Pretendard Light" panose="020B0600000101010101" charset="-127"/>
              </a:rPr>
              <a:t>When Greedy is Efficient:</a:t>
            </a:r>
          </a:p>
          <a:p>
            <a:endParaRPr lang="en-US" altLang="ko-KR" sz="2400" b="1" dirty="0">
              <a:solidFill>
                <a:schemeClr val="tx1"/>
              </a:solidFill>
              <a:latin typeface="Pretendard Light" panose="020B0600000101010101" charset="-127"/>
              <a:ea typeface="Pretendard Light" panose="020B0600000101010101" charset="-127"/>
            </a:endParaRPr>
          </a:p>
          <a:p>
            <a:r>
              <a:rPr lang="en-US" altLang="ko-KR" sz="2400" b="1" dirty="0">
                <a:solidFill>
                  <a:schemeClr val="tx1"/>
                </a:solidFill>
                <a:latin typeface="Pretendard Light" panose="020B0600000101010101" charset="-127"/>
                <a:ea typeface="Pretendard Light" panose="020B0600000101010101" charset="-127"/>
              </a:rPr>
              <a:t>1. Simple optimal substructure:</a:t>
            </a:r>
            <a:r>
              <a:rPr lang="en-US" altLang="ko-KR" sz="2400" dirty="0">
                <a:solidFill>
                  <a:schemeClr val="tx1"/>
                </a:solidFill>
                <a:latin typeface="Pretendard Light" panose="020B0600000101010101" charset="-127"/>
                <a:ea typeface="Pretendard Light" panose="020B0600000101010101" charset="-127"/>
              </a:rPr>
              <a:t> Local optimal   choices directly lead to the global optimal solution.</a:t>
            </a:r>
          </a:p>
          <a:p>
            <a:endParaRPr lang="en-US" altLang="ko-KR" sz="2400" dirty="0">
              <a:solidFill>
                <a:schemeClr val="tx1"/>
              </a:solidFill>
              <a:latin typeface="Pretendard Light" panose="020B0600000101010101" charset="-127"/>
              <a:ea typeface="Pretendard Light" panose="020B0600000101010101" charset="-127"/>
            </a:endParaRPr>
          </a:p>
          <a:p>
            <a:r>
              <a:rPr lang="en-US" altLang="ko-KR" sz="2400" b="1" dirty="0">
                <a:solidFill>
                  <a:schemeClr val="tx1"/>
                </a:solidFill>
                <a:latin typeface="Pretendard Light" panose="020B0600000101010101" charset="-127"/>
                <a:ea typeface="Pretendard Light" panose="020B0600000101010101" charset="-127"/>
              </a:rPr>
              <a:t>2. Sequential problem-solving:</a:t>
            </a:r>
            <a:r>
              <a:rPr lang="en-US" altLang="ko-KR" sz="2400" dirty="0">
                <a:solidFill>
                  <a:schemeClr val="tx1"/>
                </a:solidFill>
                <a:latin typeface="Pretendard Light" panose="020B0600000101010101" charset="-127"/>
                <a:ea typeface="Pretendard Light" panose="020B0600000101010101" charset="-127"/>
              </a:rPr>
              <a:t> Decisions are final and don’t require backtracking.</a:t>
            </a:r>
          </a:p>
          <a:p>
            <a:r>
              <a:rPr lang="en-US" altLang="ko-KR" sz="2400" b="1" dirty="0">
                <a:solidFill>
                  <a:schemeClr val="tx1"/>
                </a:solidFill>
                <a:latin typeface="Pretendard Light" panose="020B0600000101010101" charset="-127"/>
                <a:ea typeface="Pretendard Light" panose="020B0600000101010101" charset="-127"/>
              </a:rPr>
              <a:t>3. Intuitive problem-solving:</a:t>
            </a:r>
            <a:r>
              <a:rPr lang="en-US" altLang="ko-KR" sz="2400" dirty="0">
                <a:solidFill>
                  <a:schemeClr val="tx1"/>
                </a:solidFill>
                <a:latin typeface="Pretendard Light" panose="020B0600000101010101" charset="-127"/>
                <a:ea typeface="Pretendard Light" panose="020B0600000101010101" charset="-127"/>
              </a:rPr>
              <a:t> No complex state tracking or redundant calculations are needed.</a:t>
            </a:r>
          </a:p>
        </p:txBody>
      </p:sp>
      <p:grpSp>
        <p:nvGrpSpPr>
          <p:cNvPr id="11" name="그룹 10">
            <a:extLst>
              <a:ext uri="{FF2B5EF4-FFF2-40B4-BE49-F238E27FC236}">
                <a16:creationId xmlns:a16="http://schemas.microsoft.com/office/drawing/2014/main" id="{D8846C06-7159-8955-17BD-68D603A31CC2}"/>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D0E07874-CAA7-ABCB-343A-C15A79194AC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AFF30837-E4AD-B192-C763-38744EF2E8E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9CC6C3E9-0E44-3DEC-AA7A-6BD03A30CC57}"/>
              </a:ext>
            </a:extLst>
          </p:cNvPr>
          <p:cNvSpPr txBox="1"/>
          <p:nvPr/>
        </p:nvSpPr>
        <p:spPr>
          <a:xfrm>
            <a:off x="381000" y="266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3</a:t>
            </a:r>
            <a:endParaRPr lang="en-US" sz="10000" b="0" i="0" u="none" strike="noStrike" dirty="0">
              <a:solidFill>
                <a:srgbClr val="11359A"/>
              </a:solidFill>
              <a:latin typeface="Oswald SemiBold"/>
            </a:endParaRPr>
          </a:p>
        </p:txBody>
      </p:sp>
      <p:sp>
        <p:nvSpPr>
          <p:cNvPr id="7" name="TextBox 6">
            <a:extLst>
              <a:ext uri="{FF2B5EF4-FFF2-40B4-BE49-F238E27FC236}">
                <a16:creationId xmlns:a16="http://schemas.microsoft.com/office/drawing/2014/main" id="{F50C5940-9344-FD5F-F7BF-7C35F48C7EE5}"/>
              </a:ext>
            </a:extLst>
          </p:cNvPr>
          <p:cNvSpPr txBox="1"/>
          <p:nvPr/>
        </p:nvSpPr>
        <p:spPr>
          <a:xfrm>
            <a:off x="10747859" y="3467100"/>
            <a:ext cx="5717691" cy="4524315"/>
          </a:xfrm>
          <a:prstGeom prst="rect">
            <a:avLst/>
          </a:prstGeom>
          <a:noFill/>
        </p:spPr>
        <p:txBody>
          <a:bodyPr wrap="square">
            <a:spAutoFit/>
          </a:bodyPr>
          <a:lstStyle/>
          <a:p>
            <a:r>
              <a:rPr lang="en-US" altLang="ko-KR" sz="2400" b="1" dirty="0">
                <a:latin typeface="Pretendard Light" panose="020B0600000101010101" charset="-127"/>
                <a:ea typeface="Pretendard Light" panose="020B0600000101010101" charset="-127"/>
              </a:rPr>
              <a:t>When DP is Efficient:</a:t>
            </a:r>
          </a:p>
          <a:p>
            <a:endParaRPr lang="en-US" altLang="ko-KR" sz="2400" b="1" dirty="0">
              <a:latin typeface="Pretendard Light" panose="020B0600000101010101" charset="-127"/>
              <a:ea typeface="Pretendard Light" panose="020B0600000101010101" charset="-127"/>
            </a:endParaRPr>
          </a:p>
          <a:p>
            <a:r>
              <a:rPr lang="en-US" altLang="ko-KR" sz="2400" b="1" dirty="0">
                <a:latin typeface="Pretendard Light" panose="020B0600000101010101" charset="-127"/>
                <a:ea typeface="Pretendard Light" panose="020B0600000101010101" charset="-127"/>
              </a:rPr>
              <a:t>1. Overlapping subproblems:</a:t>
            </a:r>
            <a:r>
              <a:rPr lang="en-US" altLang="ko-KR" sz="2400" dirty="0">
                <a:latin typeface="Pretendard Light" panose="020B0600000101010101" charset="-127"/>
                <a:ea typeface="Pretendard Light" panose="020B0600000101010101" charset="-127"/>
              </a:rPr>
              <a:t> The same calculations are repeated multiple times.</a:t>
            </a:r>
          </a:p>
          <a:p>
            <a:endParaRPr lang="en-US" altLang="ko-KR" sz="2400" dirty="0">
              <a:latin typeface="Pretendard Light" panose="020B0600000101010101" charset="-127"/>
              <a:ea typeface="Pretendard Light" panose="020B0600000101010101" charset="-127"/>
            </a:endParaRPr>
          </a:p>
          <a:p>
            <a:r>
              <a:rPr lang="en-US" altLang="ko-KR" sz="2400" b="1" dirty="0">
                <a:latin typeface="Pretendard Light" panose="020B0600000101010101" charset="-127"/>
                <a:ea typeface="Pretendard Light" panose="020B0600000101010101" charset="-127"/>
              </a:rPr>
              <a:t>2. Complex optimal substructure:</a:t>
            </a:r>
            <a:r>
              <a:rPr lang="en-US" altLang="ko-KR" sz="2400" dirty="0">
                <a:latin typeface="Pretendard Light" panose="020B0600000101010101" charset="-127"/>
                <a:ea typeface="Pretendard Light" panose="020B0600000101010101" charset="-127"/>
              </a:rPr>
              <a:t> Exploring all possibilities is necessary to find the best solution.</a:t>
            </a:r>
          </a:p>
          <a:p>
            <a:endParaRPr lang="en-US" altLang="ko-KR" sz="2400" dirty="0">
              <a:latin typeface="Pretendard Light" panose="020B0600000101010101" charset="-127"/>
              <a:ea typeface="Pretendard Light" panose="020B0600000101010101" charset="-127"/>
            </a:endParaRPr>
          </a:p>
          <a:p>
            <a:r>
              <a:rPr lang="en-US" altLang="ko-KR" sz="2400" b="1" dirty="0">
                <a:latin typeface="Pretendard Light" panose="020B0600000101010101" charset="-127"/>
                <a:ea typeface="Pretendard Light" panose="020B0600000101010101" charset="-127"/>
              </a:rPr>
              <a:t>3. Dependence on past states:</a:t>
            </a:r>
            <a:r>
              <a:rPr lang="en-US" altLang="ko-KR" sz="2400" dirty="0">
                <a:latin typeface="Pretendard Light" panose="020B0600000101010101" charset="-127"/>
                <a:ea typeface="Pretendard Light" panose="020B0600000101010101" charset="-127"/>
              </a:rPr>
              <a:t> Current decisions rely on results from multiple previous states.</a:t>
            </a:r>
          </a:p>
        </p:txBody>
      </p:sp>
    </p:spTree>
    <p:extLst>
      <p:ext uri="{BB962C8B-B14F-4D97-AF65-F5344CB8AC3E}">
        <p14:creationId xmlns:p14="http://schemas.microsoft.com/office/powerpoint/2010/main" val="4139140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4E2A1-67EA-A8B6-A94E-460A6EFD287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335C8AF-5842-A28B-B053-98BD477844D1}"/>
              </a:ext>
            </a:extLst>
          </p:cNvPr>
          <p:cNvGrpSpPr/>
          <p:nvPr/>
        </p:nvGrpSpPr>
        <p:grpSpPr>
          <a:xfrm>
            <a:off x="2147483647" y="2147483647"/>
            <a:ext cx="2147483647" cy="2147483647"/>
            <a:chOff x="0" y="0"/>
            <a:chExt cx="0" cy="0"/>
          </a:xfrm>
        </p:grpSpPr>
      </p:grpSp>
      <p:pic>
        <p:nvPicPr>
          <p:cNvPr id="3" name="Picture 3">
            <a:extLst>
              <a:ext uri="{FF2B5EF4-FFF2-40B4-BE49-F238E27FC236}">
                <a16:creationId xmlns:a16="http://schemas.microsoft.com/office/drawing/2014/main" id="{53F29A88-3CCD-47B4-3041-9CD82527EB1E}"/>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a:extLst>
              <a:ext uri="{FF2B5EF4-FFF2-40B4-BE49-F238E27FC236}">
                <a16:creationId xmlns:a16="http://schemas.microsoft.com/office/drawing/2014/main" id="{824CD164-DC54-0939-D997-9C7838056FDC}"/>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a:extLst>
              <a:ext uri="{FF2B5EF4-FFF2-40B4-BE49-F238E27FC236}">
                <a16:creationId xmlns:a16="http://schemas.microsoft.com/office/drawing/2014/main" id="{7406D79A-8872-C415-1C6A-D1576B505006}"/>
              </a:ext>
            </a:extLst>
          </p:cNvPr>
          <p:cNvGrpSpPr/>
          <p:nvPr/>
        </p:nvGrpSpPr>
        <p:grpSpPr>
          <a:xfrm>
            <a:off x="2147483647" y="2147483647"/>
            <a:ext cx="2147483647" cy="2147483647"/>
            <a:chOff x="0" y="0"/>
            <a:chExt cx="0" cy="0"/>
          </a:xfrm>
        </p:grpSpPr>
      </p:grpSp>
      <p:pic>
        <p:nvPicPr>
          <p:cNvPr id="6" name="Picture 6">
            <a:extLst>
              <a:ext uri="{FF2B5EF4-FFF2-40B4-BE49-F238E27FC236}">
                <a16:creationId xmlns:a16="http://schemas.microsoft.com/office/drawing/2014/main" id="{C699882F-27CD-93A3-C4AD-4083F1AE056D}"/>
              </a:ext>
            </a:extLst>
          </p:cNvPr>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a:extLst>
              <a:ext uri="{FF2B5EF4-FFF2-40B4-BE49-F238E27FC236}">
                <a16:creationId xmlns:a16="http://schemas.microsoft.com/office/drawing/2014/main" id="{9203FC76-4188-845F-0C0E-9B7D4B48F2A2}"/>
              </a:ext>
            </a:extLst>
          </p:cNvPr>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a:extLst>
              <a:ext uri="{FF2B5EF4-FFF2-40B4-BE49-F238E27FC236}">
                <a16:creationId xmlns:a16="http://schemas.microsoft.com/office/drawing/2014/main" id="{D3F0F8A3-B665-102A-2421-9DD779DDDD1D}"/>
              </a:ext>
            </a:extLst>
          </p:cNvPr>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dirty="0" err="1">
                <a:solidFill>
                  <a:srgbClr val="11359A"/>
                </a:solidFill>
                <a:latin typeface="Pretendard Bold"/>
              </a:rPr>
              <a:t>Github</a:t>
            </a:r>
            <a:endParaRPr lang="en-US" sz="6000" b="0" i="0" u="none" strike="noStrike" spc="-100" dirty="0">
              <a:solidFill>
                <a:srgbClr val="11359A"/>
              </a:solidFill>
              <a:latin typeface="Pretendard Bold"/>
            </a:endParaRPr>
          </a:p>
        </p:txBody>
      </p:sp>
      <p:sp>
        <p:nvSpPr>
          <p:cNvPr id="14" name="사각형: 둥근 모서리 13">
            <a:extLst>
              <a:ext uri="{FF2B5EF4-FFF2-40B4-BE49-F238E27FC236}">
                <a16:creationId xmlns:a16="http://schemas.microsoft.com/office/drawing/2014/main" id="{603A89FF-8A5C-4CAD-40A8-B5E662C7E508}"/>
              </a:ext>
            </a:extLst>
          </p:cNvPr>
          <p:cNvSpPr/>
          <p:nvPr/>
        </p:nvSpPr>
        <p:spPr>
          <a:xfrm>
            <a:off x="2838450" y="2882900"/>
            <a:ext cx="13106400" cy="5652168"/>
          </a:xfrm>
          <a:prstGeom prst="roundRect">
            <a:avLst/>
          </a:prstGeom>
          <a:solidFill>
            <a:srgbClr val="F5F4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hlinkClick r:id="rId4"/>
              </a:rPr>
              <a:t>https://github.com/flying-adventure/algorithm_termproject</a:t>
            </a:r>
            <a:endParaRPr lang="ko-KR" altLang="en-US" sz="3600" dirty="0">
              <a:solidFill>
                <a:schemeClr val="tx1"/>
              </a:solidFill>
            </a:endParaRPr>
          </a:p>
          <a:p>
            <a:pPr algn="ctr"/>
            <a:endParaRPr lang="ko-KR" altLang="en-US" sz="3600" dirty="0">
              <a:solidFill>
                <a:schemeClr val="tx1"/>
              </a:solidFill>
            </a:endParaRPr>
          </a:p>
        </p:txBody>
      </p:sp>
      <p:sp>
        <p:nvSpPr>
          <p:cNvPr id="9" name="TextBox 9">
            <a:extLst>
              <a:ext uri="{FF2B5EF4-FFF2-40B4-BE49-F238E27FC236}">
                <a16:creationId xmlns:a16="http://schemas.microsoft.com/office/drawing/2014/main" id="{E0779E83-2A84-3B98-0C21-734C8A467D86}"/>
              </a:ext>
            </a:extLst>
          </p:cNvPr>
          <p:cNvSpPr txBox="1"/>
          <p:nvPr/>
        </p:nvSpPr>
        <p:spPr>
          <a:xfrm>
            <a:off x="3581400" y="3683000"/>
            <a:ext cx="11125200" cy="4279900"/>
          </a:xfrm>
          <a:prstGeom prst="rect">
            <a:avLst/>
          </a:prstGeom>
        </p:spPr>
        <p:txBody>
          <a:bodyPr lIns="0" tIns="0" rIns="0" bIns="0" rtlCol="0" anchor="ctr"/>
          <a:lstStyle/>
          <a:p>
            <a:pPr lvl="0" algn="just">
              <a:lnSpc>
                <a:spcPct val="132800"/>
              </a:lnSpc>
            </a:pPr>
            <a:endParaRPr lang="en-US" sz="2000" b="0" i="0" u="none" strike="noStrike" dirty="0">
              <a:solidFill>
                <a:srgbClr val="000000"/>
              </a:solidFill>
              <a:latin typeface="Pretendard Light"/>
            </a:endParaRPr>
          </a:p>
        </p:txBody>
      </p:sp>
      <p:sp>
        <p:nvSpPr>
          <p:cNvPr id="18" name="TextBox 13">
            <a:extLst>
              <a:ext uri="{FF2B5EF4-FFF2-40B4-BE49-F238E27FC236}">
                <a16:creationId xmlns:a16="http://schemas.microsoft.com/office/drawing/2014/main" id="{B622FDFC-DF28-C8BD-20E1-D7632C153686}"/>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362307AF-F826-E888-77E7-A6FF0F7250DF}"/>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273253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9A4A3-7B68-AD11-93BB-0894068B982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E8B53B5-4CFD-1139-5D19-C3362764B8C7}"/>
              </a:ext>
            </a:extLst>
          </p:cNvPr>
          <p:cNvGrpSpPr/>
          <p:nvPr/>
        </p:nvGrpSpPr>
        <p:grpSpPr>
          <a:xfrm>
            <a:off x="2147483647" y="2147483647"/>
            <a:ext cx="2147483647" cy="2147483647"/>
            <a:chOff x="0" y="0"/>
            <a:chExt cx="0" cy="0"/>
          </a:xfrm>
        </p:grpSpPr>
      </p:grpSp>
      <p:pic>
        <p:nvPicPr>
          <p:cNvPr id="3" name="Picture 3">
            <a:extLst>
              <a:ext uri="{FF2B5EF4-FFF2-40B4-BE49-F238E27FC236}">
                <a16:creationId xmlns:a16="http://schemas.microsoft.com/office/drawing/2014/main" id="{C60B7E6B-7069-7E5D-8381-10AB3320D5DB}"/>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a:extLst>
              <a:ext uri="{FF2B5EF4-FFF2-40B4-BE49-F238E27FC236}">
                <a16:creationId xmlns:a16="http://schemas.microsoft.com/office/drawing/2014/main" id="{EF04BCF0-86E3-A608-3186-49FAFB35ED18}"/>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a:extLst>
              <a:ext uri="{FF2B5EF4-FFF2-40B4-BE49-F238E27FC236}">
                <a16:creationId xmlns:a16="http://schemas.microsoft.com/office/drawing/2014/main" id="{BA88EE35-167F-85A9-339D-F5EEF07C1489}"/>
              </a:ext>
            </a:extLst>
          </p:cNvPr>
          <p:cNvGrpSpPr/>
          <p:nvPr/>
        </p:nvGrpSpPr>
        <p:grpSpPr>
          <a:xfrm>
            <a:off x="2147483647" y="2147483647"/>
            <a:ext cx="2147483647" cy="2147483647"/>
            <a:chOff x="0" y="0"/>
            <a:chExt cx="0" cy="0"/>
          </a:xfrm>
        </p:grpSpPr>
      </p:grpSp>
      <p:pic>
        <p:nvPicPr>
          <p:cNvPr id="6" name="Picture 6">
            <a:extLst>
              <a:ext uri="{FF2B5EF4-FFF2-40B4-BE49-F238E27FC236}">
                <a16:creationId xmlns:a16="http://schemas.microsoft.com/office/drawing/2014/main" id="{C5FF56D0-50AC-DEFE-062B-5060FE5FF445}"/>
              </a:ext>
            </a:extLst>
          </p:cNvPr>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a:extLst>
              <a:ext uri="{FF2B5EF4-FFF2-40B4-BE49-F238E27FC236}">
                <a16:creationId xmlns:a16="http://schemas.microsoft.com/office/drawing/2014/main" id="{3F5C26A5-84B5-9BAD-F84B-B70979037F16}"/>
              </a:ext>
            </a:extLst>
          </p:cNvPr>
          <p:cNvPicPr>
            <a:picLocks noChangeAspect="1"/>
          </p:cNvPicPr>
          <p:nvPr/>
        </p:nvPicPr>
        <p:blipFill>
          <a:blip r:embed="rId3">
            <a:alphaModFix amt="80000"/>
          </a:blip>
          <a:stretch>
            <a:fillRect/>
          </a:stretch>
        </p:blipFill>
        <p:spPr>
          <a:xfrm>
            <a:off x="1733549" y="1883410"/>
            <a:ext cx="2781300" cy="2844800"/>
          </a:xfrm>
          <a:prstGeom prst="rect">
            <a:avLst/>
          </a:prstGeom>
          <a:effectLst>
            <a:outerShdw blurRad="47986" dist="64074" dir="12600000">
              <a:srgbClr val="FFFFFF">
                <a:alpha val="60000"/>
              </a:srgbClr>
            </a:outerShdw>
          </a:effectLst>
        </p:spPr>
      </p:pic>
      <p:sp>
        <p:nvSpPr>
          <p:cNvPr id="10" name="TextBox 10">
            <a:extLst>
              <a:ext uri="{FF2B5EF4-FFF2-40B4-BE49-F238E27FC236}">
                <a16:creationId xmlns:a16="http://schemas.microsoft.com/office/drawing/2014/main" id="{83F9DEAA-8517-2BAA-56A3-A0074FFF9152}"/>
              </a:ext>
            </a:extLst>
          </p:cNvPr>
          <p:cNvSpPr txBox="1"/>
          <p:nvPr/>
        </p:nvSpPr>
        <p:spPr>
          <a:xfrm>
            <a:off x="3733800" y="232128"/>
            <a:ext cx="104394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Reference</a:t>
            </a:r>
          </a:p>
        </p:txBody>
      </p:sp>
      <p:sp>
        <p:nvSpPr>
          <p:cNvPr id="14" name="사각형: 둥근 모서리 13">
            <a:extLst>
              <a:ext uri="{FF2B5EF4-FFF2-40B4-BE49-F238E27FC236}">
                <a16:creationId xmlns:a16="http://schemas.microsoft.com/office/drawing/2014/main" id="{5D47E43D-DAF9-E39B-69DB-7C1B07CB7A9C}"/>
              </a:ext>
            </a:extLst>
          </p:cNvPr>
          <p:cNvSpPr/>
          <p:nvPr/>
        </p:nvSpPr>
        <p:spPr>
          <a:xfrm>
            <a:off x="2743200" y="2641600"/>
            <a:ext cx="13106401" cy="6609715"/>
          </a:xfrm>
          <a:prstGeom prst="roundRect">
            <a:avLst/>
          </a:prstGeom>
          <a:solidFill>
            <a:srgbClr val="F5F4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just" fontAlgn="base" latinLnBrk="1">
              <a:lnSpc>
                <a:spcPct val="160000"/>
              </a:lnSpc>
            </a:pPr>
            <a:endParaRPr lang="en-US" altLang="ko-KR" sz="1800" u="sng" kern="0" spc="0" dirty="0">
              <a:solidFill>
                <a:srgbClr val="0000FF"/>
              </a:solidFill>
              <a:effectLst/>
              <a:uFill>
                <a:solidFill>
                  <a:srgbClr val="0000FF"/>
                </a:solidFill>
              </a:uFill>
              <a:latin typeface="Pretendard Light" panose="020B0600000101010101" charset="-127"/>
              <a:ea typeface="Pretendard Light" panose="020B0600000101010101" charset="-127"/>
              <a:hlinkClick r:id="rId4"/>
            </a:endParaRPr>
          </a:p>
          <a:p>
            <a:pPr marL="0" marR="0" indent="0" algn="just" fontAlgn="base" latinLnBrk="1">
              <a:lnSpc>
                <a:spcPct val="160000"/>
              </a:lnSpc>
            </a:pPr>
            <a:endParaRPr lang="en-US" altLang="ko-KR" u="sng" kern="0" dirty="0">
              <a:solidFill>
                <a:srgbClr val="0000FF"/>
              </a:solidFill>
              <a:uFill>
                <a:solidFill>
                  <a:srgbClr val="0000FF"/>
                </a:solidFill>
              </a:uFill>
              <a:latin typeface="Pretendard Light" panose="020B0600000101010101" charset="-127"/>
              <a:ea typeface="Pretendard Light" panose="020B0600000101010101" charset="-127"/>
              <a:hlinkClick r:id="rId4"/>
            </a:endParaRPr>
          </a:p>
          <a:p>
            <a:pPr marL="0" marR="0" indent="0" algn="just" fontAlgn="base" latinLnBrk="1">
              <a:lnSpc>
                <a:spcPct val="160000"/>
              </a:lnSpc>
            </a:pPr>
            <a:endParaRPr lang="en-US" altLang="ko-KR" sz="1800" u="sng" kern="0" spc="0" dirty="0">
              <a:solidFill>
                <a:srgbClr val="0000FF"/>
              </a:solidFill>
              <a:effectLst/>
              <a:uFill>
                <a:solidFill>
                  <a:srgbClr val="0000FF"/>
                </a:solidFill>
              </a:uFill>
              <a:latin typeface="Pretendard Light" panose="020B0600000101010101" charset="-127"/>
              <a:ea typeface="Pretendard Light" panose="020B0600000101010101" charset="-127"/>
              <a:hlinkClick r:id="rId4"/>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Pretendard Light" panose="020B0600000101010101" charset="-127"/>
                <a:ea typeface="Pretendard Light" panose="020B0600000101010101" charset="-127"/>
                <a:hlinkClick r:id="rId4"/>
              </a:rPr>
              <a:t>https://www.youtube.com/watch?v=_IZuE7NIeW4</a:t>
            </a:r>
            <a:endParaRPr lang="en-US" altLang="ko-KR" sz="1800" kern="0" spc="0" dirty="0">
              <a:solidFill>
                <a:srgbClr val="000000"/>
              </a:solidFill>
              <a:effectLst/>
              <a:latin typeface="Pretendard Light" panose="020B0600000101010101" charset="-127"/>
              <a:ea typeface="Pretendard Light" panose="020B0600000101010101"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Pretendard Light" panose="020B0600000101010101" charset="-127"/>
                <a:ea typeface="Pretendard Light" panose="020B0600000101010101" charset="-127"/>
                <a:hlinkClick r:id="rId5"/>
              </a:rPr>
              <a:t>https://www.itsmo.dev/greedy-algorithm/</a:t>
            </a:r>
            <a:endParaRPr lang="en-US" altLang="ko-KR" sz="1800" kern="0" spc="0" dirty="0">
              <a:solidFill>
                <a:srgbClr val="000000"/>
              </a:solidFill>
              <a:effectLst/>
              <a:latin typeface="Pretendard Light" panose="020B0600000101010101" charset="-127"/>
              <a:ea typeface="Pretendard Light" panose="020B0600000101010101"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Pretendard Light" panose="020B0600000101010101" charset="-127"/>
                <a:ea typeface="Pretendard Light" panose="020B0600000101010101" charset="-127"/>
                <a:hlinkClick r:id="rId6"/>
              </a:rPr>
              <a:t>https://velog.io/@boyeon_jeong/%EB%8F%99%EC%A0%81%EA%B3%84%ED%9A%8D%EB%B2%95Dynamic-Programming</a:t>
            </a:r>
            <a:endParaRPr lang="en-US" altLang="ko-KR" sz="1800" kern="0" spc="0" dirty="0">
              <a:solidFill>
                <a:srgbClr val="000000"/>
              </a:solidFill>
              <a:effectLst/>
              <a:latin typeface="Pretendard Light" panose="020B0600000101010101" charset="-127"/>
              <a:ea typeface="Pretendard Light" panose="020B0600000101010101"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Pretendard Light" panose="020B0600000101010101" charset="-127"/>
                <a:ea typeface="Pretendard Light" panose="020B0600000101010101" charset="-127"/>
                <a:hlinkClick r:id="rId7"/>
              </a:rPr>
              <a:t>https://m.blog.naver.com/PostView.naver?blogId=jjyoung5959&amp;logNo=223254857350&amp;searchKeyword=%EC%9D%B4%EA%B2%83%EC%9D%B4%20%EC%BD%94%EB%94%A9%20%ED%85%8C%EC%8A%A4%ED%8A%B8%EB%8B%A4</a:t>
            </a:r>
            <a:endParaRPr lang="en-US" altLang="ko-KR" sz="1800" kern="0" spc="0" dirty="0">
              <a:solidFill>
                <a:srgbClr val="000000"/>
              </a:solidFill>
              <a:effectLst/>
              <a:latin typeface="Pretendard Light" panose="020B0600000101010101" charset="-127"/>
              <a:ea typeface="Pretendard Light" panose="020B0600000101010101"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Pretendard Light" panose="020B0600000101010101" charset="-127"/>
                <a:ea typeface="Pretendard Light" panose="020B0600000101010101" charset="-127"/>
                <a:hlinkClick r:id="rId8"/>
              </a:rPr>
              <a:t>https://velog.io/@soyeon207/%EC%95%8C%EA%B3%A0%EB%A6%AC%EC%A6%98-%EB%8F%99%EC%A0%81-%EA%B3%84%ED%9A%8D%EB%B2%95-Dynamic-Programming-DP</a:t>
            </a:r>
            <a:endParaRPr lang="en-US" altLang="ko-KR" sz="1800" kern="0" spc="0" dirty="0">
              <a:solidFill>
                <a:srgbClr val="000000"/>
              </a:solidFill>
              <a:effectLst/>
              <a:latin typeface="Pretendard Light" panose="020B0600000101010101" charset="-127"/>
              <a:ea typeface="Pretendard Light" panose="020B0600000101010101"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Pretendard Light" panose="020B0600000101010101" charset="-127"/>
                <a:ea typeface="Pretendard Light" panose="020B0600000101010101" charset="-127"/>
                <a:hlinkClick r:id="rId9"/>
              </a:rPr>
              <a:t>https://ai-sinq.tistory.com/entry/%EB%8F%99%EC%A0%81-%ED%94%84%EB%A1%9C%EA%B7%B8%EB%9E%98%EB%B0%8D-Dynamic-Programming-DP</a:t>
            </a:r>
            <a:endParaRPr lang="en-US" altLang="ko-KR" sz="1800" u="sng" kern="0" spc="0" dirty="0">
              <a:solidFill>
                <a:srgbClr val="0000FF"/>
              </a:solidFill>
              <a:effectLst/>
              <a:uFill>
                <a:solidFill>
                  <a:srgbClr val="0000FF"/>
                </a:solidFill>
              </a:uFill>
              <a:latin typeface="Pretendard Light" panose="020B0600000101010101" charset="-127"/>
              <a:ea typeface="Pretendard Light" panose="020B0600000101010101" charset="-127"/>
            </a:endParaRPr>
          </a:p>
          <a:p>
            <a:pPr marL="0" marR="0" indent="0" algn="just" fontAlgn="base" latinLnBrk="1">
              <a:lnSpc>
                <a:spcPct val="160000"/>
              </a:lnSpc>
            </a:pPr>
            <a:r>
              <a:rPr lang="en-US" altLang="ko-KR" sz="1800" kern="0" spc="0" dirty="0">
                <a:solidFill>
                  <a:srgbClr val="000000"/>
                </a:solidFill>
                <a:effectLst/>
                <a:latin typeface="Pretendard Light" panose="020B0600000101010101" charset="-127"/>
                <a:ea typeface="Pretendard Light" panose="020B0600000101010101" charset="-127"/>
                <a:hlinkClick r:id="rId10"/>
              </a:rPr>
              <a:t>https://skmouse.tistory.com/entry/%ED%83%90%EC%9A%95Greedy%EC%95%8C%EA%B3%A0%EB%A6%AC%EC%A6%98%EB%8F%99%EC%A0%81Dynamic%EA%B3%84%ED%9A%8D%EB%B2%95</a:t>
            </a:r>
            <a:endParaRPr lang="en-US" altLang="ko-KR" u="sng" kern="0" dirty="0">
              <a:solidFill>
                <a:srgbClr val="0000FF"/>
              </a:solidFill>
              <a:uFill>
                <a:solidFill>
                  <a:srgbClr val="0000FF"/>
                </a:solidFill>
              </a:uFill>
              <a:latin typeface="Pretendard Light" panose="020B0600000101010101" charset="-127"/>
              <a:ea typeface="Pretendard Light" panose="020B0600000101010101" charset="-127"/>
            </a:endParaRPr>
          </a:p>
          <a:p>
            <a:pPr marL="0" marR="0" indent="0" algn="just" fontAlgn="base" latinLnBrk="1">
              <a:lnSpc>
                <a:spcPct val="160000"/>
              </a:lnSpc>
            </a:pPr>
            <a:endParaRPr lang="en-US" altLang="ko-KR" sz="1800" kern="0" spc="0" dirty="0">
              <a:solidFill>
                <a:srgbClr val="000000"/>
              </a:solidFill>
              <a:effectLst/>
              <a:latin typeface="Pretendard Light" panose="020B0600000101010101" charset="-127"/>
              <a:ea typeface="Pretendard Light" panose="020B0600000101010101" charset="-127"/>
            </a:endParaRPr>
          </a:p>
          <a:p>
            <a:endParaRPr lang="ko-KR" altLang="en-US" sz="3200" dirty="0">
              <a:solidFill>
                <a:schemeClr val="tx1"/>
              </a:solidFill>
              <a:latin typeface="Pretendard Light" panose="020B0600000101010101" charset="-127"/>
              <a:ea typeface="Pretendard Light" panose="020B0600000101010101" charset="-127"/>
            </a:endParaRPr>
          </a:p>
          <a:p>
            <a:pPr algn="ctr"/>
            <a:endParaRPr lang="en-US" altLang="ko-KR" dirty="0">
              <a:solidFill>
                <a:schemeClr val="tx1"/>
              </a:solidFill>
              <a:latin typeface="Pretendard Light" panose="020B0600000101010101" charset="-127"/>
              <a:ea typeface="Pretendard Light" panose="020B0600000101010101" charset="-127"/>
            </a:endParaRP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9" name="TextBox 9">
            <a:extLst>
              <a:ext uri="{FF2B5EF4-FFF2-40B4-BE49-F238E27FC236}">
                <a16:creationId xmlns:a16="http://schemas.microsoft.com/office/drawing/2014/main" id="{0E86D0C1-3242-B8AE-860A-387575CF0EC5}"/>
              </a:ext>
            </a:extLst>
          </p:cNvPr>
          <p:cNvSpPr txBox="1"/>
          <p:nvPr/>
        </p:nvSpPr>
        <p:spPr>
          <a:xfrm>
            <a:off x="3581400" y="3683000"/>
            <a:ext cx="11125200" cy="4279900"/>
          </a:xfrm>
          <a:prstGeom prst="rect">
            <a:avLst/>
          </a:prstGeom>
        </p:spPr>
        <p:txBody>
          <a:bodyPr lIns="0" tIns="0" rIns="0" bIns="0" rtlCol="0" anchor="ctr"/>
          <a:lstStyle/>
          <a:p>
            <a:pPr lvl="0" algn="just">
              <a:lnSpc>
                <a:spcPct val="132800"/>
              </a:lnSpc>
            </a:pPr>
            <a:endParaRPr lang="en-US" sz="2000" b="0" i="0" u="none" strike="noStrike" dirty="0">
              <a:solidFill>
                <a:srgbClr val="000000"/>
              </a:solidFill>
              <a:latin typeface="Pretendard Light"/>
            </a:endParaRPr>
          </a:p>
        </p:txBody>
      </p:sp>
      <p:sp>
        <p:nvSpPr>
          <p:cNvPr id="18" name="TextBox 13">
            <a:extLst>
              <a:ext uri="{FF2B5EF4-FFF2-40B4-BE49-F238E27FC236}">
                <a16:creationId xmlns:a16="http://schemas.microsoft.com/office/drawing/2014/main" id="{A38D6163-D0D9-7CF9-B36E-40ACEB2D1322}"/>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63F9ABF6-7064-F17E-330B-9766FA5EB959}"/>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859928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stretch>
            <a:fillRect/>
          </a:stretch>
        </p:blipFill>
        <p:spPr>
          <a:xfrm>
            <a:off x="9829800" y="27051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stretch>
            <a:fillRect/>
          </a:stretch>
        </p:blipFill>
        <p:spPr>
          <a:xfrm>
            <a:off x="9842500" y="27178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8" name="TextBox 8"/>
          <p:cNvSpPr txBox="1"/>
          <p:nvPr/>
        </p:nvSpPr>
        <p:spPr>
          <a:xfrm>
            <a:off x="3568700" y="2844800"/>
            <a:ext cx="11150600" cy="4470400"/>
          </a:xfrm>
          <a:prstGeom prst="rect">
            <a:avLst/>
          </a:prstGeom>
        </p:spPr>
        <p:txBody>
          <a:bodyPr lIns="0" tIns="0" rIns="0" bIns="0" rtlCol="0" anchor="ctr"/>
          <a:lstStyle/>
          <a:p>
            <a:pPr lvl="0" algn="ctr">
              <a:lnSpc>
                <a:spcPct val="83000"/>
              </a:lnSpc>
            </a:pPr>
            <a:r>
              <a:rPr lang="en-US" sz="14700" b="0" i="0" u="none" strike="noStrike" spc="200">
                <a:solidFill>
                  <a:srgbClr val="000000"/>
                </a:solidFill>
                <a:latin typeface="Pretendard Bold"/>
              </a:rPr>
              <a:t>THANK YOU</a:t>
            </a:r>
          </a:p>
        </p:txBody>
      </p:sp>
      <p:pic>
        <p:nvPicPr>
          <p:cNvPr id="9" name="Picture 8">
            <a:extLst>
              <a:ext uri="{FF2B5EF4-FFF2-40B4-BE49-F238E27FC236}">
                <a16:creationId xmlns:a16="http://schemas.microsoft.com/office/drawing/2014/main" id="{79898E0A-06AB-A0F8-3ABC-897C0B9E20C7}"/>
              </a:ext>
            </a:extLst>
          </p:cNvPr>
          <p:cNvPicPr>
            <a:picLocks noChangeAspect="1"/>
          </p:cNvPicPr>
          <p:nvPr/>
        </p:nvPicPr>
        <p:blipFill>
          <a:blip r:embed="rId4"/>
          <a:stretch>
            <a:fillRect/>
          </a:stretch>
        </p:blipFill>
        <p:spPr>
          <a:xfrm rot="16200000">
            <a:off x="1562100" y="8534400"/>
            <a:ext cx="482600" cy="1511300"/>
          </a:xfrm>
          <a:prstGeom prst="rect">
            <a:avLst/>
          </a:prstGeom>
        </p:spPr>
      </p:pic>
      <p:pic>
        <p:nvPicPr>
          <p:cNvPr id="10" name="Picture 9">
            <a:extLst>
              <a:ext uri="{FF2B5EF4-FFF2-40B4-BE49-F238E27FC236}">
                <a16:creationId xmlns:a16="http://schemas.microsoft.com/office/drawing/2014/main" id="{1233246A-CD70-B62C-D3DF-FF3B20F3B0F6}"/>
              </a:ext>
            </a:extLst>
          </p:cNvPr>
          <p:cNvPicPr>
            <a:picLocks noChangeAspect="1"/>
          </p:cNvPicPr>
          <p:nvPr/>
        </p:nvPicPr>
        <p:blipFill>
          <a:blip r:embed="rId4"/>
          <a:stretch>
            <a:fillRect/>
          </a:stretch>
        </p:blipFill>
        <p:spPr>
          <a:xfrm>
            <a:off x="16764000" y="762000"/>
            <a:ext cx="482600" cy="1511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a:extLst>
              <a:ext uri="{FF2B5EF4-FFF2-40B4-BE49-F238E27FC236}">
                <a16:creationId xmlns:a16="http://schemas.microsoft.com/office/drawing/2014/main" id="{85E4BDED-55B2-6349-15CA-D7042181A726}"/>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23" name="Picture 4">
            <a:extLst>
              <a:ext uri="{FF2B5EF4-FFF2-40B4-BE49-F238E27FC236}">
                <a16:creationId xmlns:a16="http://schemas.microsoft.com/office/drawing/2014/main" id="{C7F791B7-DA33-439F-C5B0-493434609029}"/>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12" name="그룹 11">
            <a:extLst>
              <a:ext uri="{FF2B5EF4-FFF2-40B4-BE49-F238E27FC236}">
                <a16:creationId xmlns:a16="http://schemas.microsoft.com/office/drawing/2014/main" id="{88EB8E6A-7355-3801-7C8E-ADA9E7335FF3}"/>
              </a:ext>
            </a:extLst>
          </p:cNvPr>
          <p:cNvGrpSpPr/>
          <p:nvPr/>
        </p:nvGrpSpPr>
        <p:grpSpPr>
          <a:xfrm>
            <a:off x="2743200" y="3619500"/>
            <a:ext cx="13106400" cy="4953668"/>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346D24D7-40FF-4E83-683A-FA2714AF80D1}"/>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F54AA704-895E-9586-2D57-F8F9C979C41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Group 2"/>
          <p:cNvGrpSpPr/>
          <p:nvPr/>
        </p:nvGrpSpPr>
        <p:grpSpPr>
          <a:xfrm>
            <a:off x="2147483647" y="2147483647"/>
            <a:ext cx="2147483647" cy="2147483647"/>
            <a:chOff x="0" y="0"/>
            <a:chExt cx="0" cy="0"/>
          </a:xfrm>
        </p:grpSpPr>
      </p:grpSp>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9" name="TextBox 9"/>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r>
              <a:rPr lang="en-US" altLang="ko-KR" sz="3200" dirty="0">
                <a:latin typeface="Pretendard Light" panose="020B0600000101010101" charset="-127"/>
                <a:ea typeface="Pretendard Light" panose="020B0600000101010101" charset="-127"/>
              </a:rPr>
              <a:t>We don't know which algorithm to solve the problem, so we substitute various algorithms to find out which algorithm is more efficient. </a:t>
            </a:r>
          </a:p>
          <a:p>
            <a:pPr marL="514350" lvl="0" indent="-514350" algn="l">
              <a:lnSpc>
                <a:spcPct val="116199"/>
              </a:lnSpc>
              <a:buAutoNum type="arabicPeriod"/>
            </a:pPr>
            <a:endParaRPr lang="en-US" altLang="ko-KR" sz="3200" dirty="0">
              <a:latin typeface="Pretendard Light" panose="020B0600000101010101" charset="-127"/>
              <a:ea typeface="Pretendard Light" panose="020B0600000101010101" charset="-127"/>
            </a:endParaRPr>
          </a:p>
          <a:p>
            <a:pPr marL="514350" lvl="0" indent="-514350" algn="l">
              <a:lnSpc>
                <a:spcPct val="116199"/>
              </a:lnSpc>
              <a:buAutoNum type="arabicPeriod"/>
            </a:pPr>
            <a:r>
              <a:rPr lang="en-US" altLang="ko-KR" sz="3200" dirty="0">
                <a:latin typeface="Pretendard Light" panose="020B0600000101010101" charset="-127"/>
                <a:ea typeface="Pretendard Light" panose="020B0600000101010101" charset="-127"/>
              </a:rPr>
              <a:t>Compare the differences between the two algorithms</a:t>
            </a:r>
            <a:endParaRPr lang="en-US" sz="3000" b="0" i="0" u="none" strike="noStrike" dirty="0">
              <a:solidFill>
                <a:srgbClr val="000000"/>
              </a:solidFill>
              <a:latin typeface="Pretendard Light" panose="020B0600000101010101" charset="-127"/>
              <a:ea typeface="Pretendard Light" panose="020B0600000101010101" charset="-127"/>
            </a:endParaRPr>
          </a:p>
        </p:txBody>
      </p:sp>
      <p:sp>
        <p:nvSpPr>
          <p:cNvPr id="10" name="TextBox 10"/>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REASON FOR CHOOSING A TOPIC</a:t>
            </a:r>
          </a:p>
        </p:txBody>
      </p:sp>
      <p:sp>
        <p:nvSpPr>
          <p:cNvPr id="24" name="TextBox 13">
            <a:extLst>
              <a:ext uri="{FF2B5EF4-FFF2-40B4-BE49-F238E27FC236}">
                <a16:creationId xmlns:a16="http://schemas.microsoft.com/office/drawing/2014/main" id="{D998FCA4-BFF3-80A9-C741-4557676A89ED}"/>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4A012-08A3-DC9B-7448-00A86B7EB4E1}"/>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B95CE650-137A-8CC6-0BDF-0D9E76319F32}"/>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4E142DBF-C196-1BCB-B880-23E951343F27}"/>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244DA83C-9030-C462-2D0C-5DA32ACD571B}"/>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500" dirty="0">
                  <a:solidFill>
                    <a:schemeClr val="bg1">
                      <a:lumMod val="50000"/>
                    </a:schemeClr>
                  </a:solidFill>
                  <a:latin typeface="Pretendard Light" panose="020B0600000101010101" charset="-127"/>
                  <a:ea typeface="Pretendard Light" panose="020B0600000101010101" charset="-127"/>
                </a:rPr>
                <a:t>Definition</a:t>
              </a:r>
            </a:p>
            <a:p>
              <a:pPr algn="just"/>
              <a:r>
                <a:rPr lang="en-US" altLang="ko-KR" sz="4800" b="1" dirty="0">
                  <a:solidFill>
                    <a:schemeClr val="tx1"/>
                  </a:solidFill>
                  <a:latin typeface="Pretendard Light" panose="020B0600000101010101" charset="-127"/>
                  <a:ea typeface="Pretendard Light" panose="020B0600000101010101" charset="-127"/>
                </a:rPr>
                <a:t>Greedy algorithm</a:t>
              </a:r>
            </a:p>
            <a:p>
              <a:pPr marL="571500" indent="-571500" algn="just">
                <a:buFontTx/>
                <a:buChar char="-"/>
              </a:pPr>
              <a:r>
                <a:rPr lang="en-US" altLang="ko-KR" sz="3600" b="0" i="0" dirty="0">
                  <a:solidFill>
                    <a:srgbClr val="000000"/>
                  </a:solidFill>
                  <a:effectLst/>
                  <a:latin typeface="Pretendard Light" panose="020B0600000101010101" charset="-127"/>
                  <a:ea typeface="Pretendard Light" panose="020B0600000101010101" charset="-127"/>
                </a:rPr>
                <a:t>Algorithms that make a choice that you think is optimal at every moment and reach the final answer</a:t>
              </a: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b="0" i="0" dirty="0">
                  <a:solidFill>
                    <a:srgbClr val="000000"/>
                  </a:solidFill>
                  <a:effectLst/>
                  <a:latin typeface="Pretendard Light" panose="020B0600000101010101" charset="-127"/>
                  <a:ea typeface="Pretendard Light" panose="020B0600000101010101" charset="-127"/>
                </a:rPr>
                <a:t>An algorithm that repeats the optimal selection for each selection and attempts to obtain the optimal solution when viewed as a whole.</a:t>
              </a: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245DE81-67A6-9153-542B-4ADC725FEC8F}"/>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30C21825-2520-0300-DFEF-869ABD14F2C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4FBF2B8-ACA5-3B5B-B2E7-7C8CDFF868C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59256FA6-E93B-4F01-19DD-ECE914A96DAA}"/>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EXPLANATION OF THE GREEDY ALGORITHM</a:t>
            </a:r>
          </a:p>
        </p:txBody>
      </p:sp>
      <p:sp>
        <p:nvSpPr>
          <p:cNvPr id="17" name="TextBox 13">
            <a:extLst>
              <a:ext uri="{FF2B5EF4-FFF2-40B4-BE49-F238E27FC236}">
                <a16:creationId xmlns:a16="http://schemas.microsoft.com/office/drawing/2014/main" id="{26F98EBB-B598-83A1-6CAF-EDD2070C5516}"/>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65751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FDCD3-CD4C-C49F-E07D-F64672FA3420}"/>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35BD9A61-62D4-C560-3D71-386706177591}"/>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9B48BB69-4693-0055-7C35-C3BFE7F7B90C}"/>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60A81E68-6E14-4A46-4083-6C692BC02E14}"/>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3200" dirty="0">
                  <a:solidFill>
                    <a:schemeClr val="bg1">
                      <a:lumMod val="50000"/>
                    </a:schemeClr>
                  </a:solidFill>
                  <a:latin typeface="Pretendard Light" panose="020B0600000101010101" charset="-127"/>
                  <a:ea typeface="Pretendard Light" panose="020B0600000101010101" charset="-127"/>
                </a:rPr>
                <a:t>condition</a:t>
              </a:r>
            </a:p>
            <a:p>
              <a:pPr marL="571500" indent="-571500" algn="just">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200" kern="0" spc="0" dirty="0">
                  <a:solidFill>
                    <a:srgbClr val="000000"/>
                  </a:solidFill>
                  <a:effectLst/>
                  <a:latin typeface="Pretendard Light" panose="020B0600000101010101" charset="-127"/>
                  <a:ea typeface="Pretendard Light" panose="020B0600000101010101" charset="-127"/>
                </a:rPr>
                <a:t>Greedy Choice Property</a:t>
              </a:r>
            </a:p>
            <a:p>
              <a:pPr marL="571500" indent="-571500" algn="just">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200" kern="0" spc="0" dirty="0">
                  <a:solidFill>
                    <a:srgbClr val="000000"/>
                  </a:solidFill>
                  <a:effectLst/>
                  <a:latin typeface="Pretendard Light" panose="020B0600000101010101" charset="-127"/>
                  <a:ea typeface="Pretendard Light" panose="020B0600000101010101" charset="-127"/>
                </a:rPr>
                <a:t>Optimal Substructure</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6BCE7C2F-7229-BB95-E323-2841BFE38615}"/>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5A7E89E5-2AE6-4100-27A3-599013185D5F}"/>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1E283426-8904-AED4-5693-0886681EAA9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385FE55-0633-27AE-8479-DFBE41AD49F8}"/>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EXPLANATION OF THE GREEDY ALGORITHM</a:t>
            </a:r>
          </a:p>
        </p:txBody>
      </p:sp>
      <p:sp>
        <p:nvSpPr>
          <p:cNvPr id="17" name="TextBox 13">
            <a:extLst>
              <a:ext uri="{FF2B5EF4-FFF2-40B4-BE49-F238E27FC236}">
                <a16:creationId xmlns:a16="http://schemas.microsoft.com/office/drawing/2014/main" id="{E3191199-54B9-6490-B774-5A03F80D197B}"/>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pic>
        <p:nvPicPr>
          <p:cNvPr id="3" name="Picture 1">
            <a:extLst>
              <a:ext uri="{FF2B5EF4-FFF2-40B4-BE49-F238E27FC236}">
                <a16:creationId xmlns:a16="http://schemas.microsoft.com/office/drawing/2014/main" id="{8D0C2CB9-9E26-E6D3-6BBB-A8CAC5E8F50D}"/>
              </a:ext>
            </a:extLst>
          </p:cNvPr>
          <p:cNvPicPr>
            <a:picLocks noChangeAspect="1"/>
          </p:cNvPicPr>
          <p:nvPr/>
        </p:nvPicPr>
        <p:blipFill>
          <a:blip r:embed="rId3"/>
          <a:stretch>
            <a:fillRect/>
          </a:stretch>
        </p:blipFill>
        <p:spPr>
          <a:xfrm>
            <a:off x="6962538" y="2745358"/>
            <a:ext cx="9715102" cy="3922141"/>
          </a:xfrm>
          <a:prstGeom prst="rect">
            <a:avLst/>
          </a:prstGeom>
          <a:noFill/>
          <a:ln>
            <a:noFill/>
          </a:ln>
          <a:effectLst/>
        </p:spPr>
      </p:pic>
    </p:spTree>
    <p:extLst>
      <p:ext uri="{BB962C8B-B14F-4D97-AF65-F5344CB8AC3E}">
        <p14:creationId xmlns:p14="http://schemas.microsoft.com/office/powerpoint/2010/main" val="87825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96EA7-D2B7-BFDC-4382-E0F76E5F2683}"/>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90A1D160-B055-1138-791D-6EA4BB4DDE4E}"/>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5CCBA161-B1BB-681C-D6CE-F62480E431F9}"/>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FC95F3E7-301B-8D3E-F67C-AECAF01E69F4}"/>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3200" dirty="0">
                  <a:solidFill>
                    <a:schemeClr val="bg1">
                      <a:lumMod val="50000"/>
                    </a:schemeClr>
                  </a:solidFill>
                  <a:latin typeface="Pretendard Light" panose="020B0600000101010101" charset="-127"/>
                  <a:ea typeface="Pretendard Light" panose="020B0600000101010101" charset="-127"/>
                </a:rPr>
                <a:t>Not established</a:t>
              </a:r>
              <a:endParaRPr lang="en-US" altLang="ko-KR" sz="32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200" kern="0" dirty="0">
                  <a:solidFill>
                    <a:srgbClr val="000000"/>
                  </a:solidFill>
                  <a:latin typeface="Pretendard Light" panose="020B0600000101010101" charset="-127"/>
                  <a:ea typeface="Pretendard Light" panose="020B0600000101010101" charset="-127"/>
                </a:rPr>
                <a:t>Greedy algorithm</a:t>
              </a:r>
            </a:p>
            <a:p>
              <a:pPr marL="571500" indent="-571500" algn="just">
                <a:buFontTx/>
                <a:buChar char="-"/>
              </a:pPr>
              <a:r>
                <a:rPr lang="en-US" altLang="ko-KR" sz="3200" kern="0" dirty="0">
                  <a:solidFill>
                    <a:srgbClr val="000000"/>
                  </a:solidFill>
                  <a:latin typeface="Pretendard Light" panose="020B0600000101010101" charset="-127"/>
                  <a:ea typeface="Pretendard Light" panose="020B0600000101010101" charset="-127"/>
                </a:rPr>
                <a:t>A-&gt;c-&gt;E</a:t>
              </a:r>
              <a:endParaRPr lang="en-US" altLang="ko-KR" sz="3200" kern="0" spc="0" dirty="0">
                <a:solidFill>
                  <a:srgbClr val="000000"/>
                </a:solidFill>
                <a:effectLst/>
                <a:latin typeface="Pretendard Light" panose="020B0600000101010101" charset="-127"/>
                <a:ea typeface="Pretendard Light" panose="020B0600000101010101" charset="-127"/>
              </a:endParaRPr>
            </a:p>
            <a:p>
              <a:pPr marL="571500" indent="-571500" algn="just">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200" kern="0" spc="0" dirty="0" err="1">
                  <a:solidFill>
                    <a:srgbClr val="000000"/>
                  </a:solidFill>
                  <a:effectLst/>
                  <a:latin typeface="Pretendard Light" panose="020B0600000101010101" charset="-127"/>
                  <a:ea typeface="Pretendard Light" panose="020B0600000101010101" charset="-127"/>
                </a:rPr>
                <a:t>Actcual</a:t>
              </a:r>
              <a:r>
                <a:rPr lang="en-US" altLang="ko-KR" sz="3200" kern="0" spc="0" dirty="0">
                  <a:solidFill>
                    <a:srgbClr val="000000"/>
                  </a:solidFill>
                  <a:effectLst/>
                  <a:latin typeface="Pretendard Light" panose="020B0600000101010101" charset="-127"/>
                  <a:ea typeface="Pretendard Light" panose="020B0600000101010101" charset="-127"/>
                </a:rPr>
                <a:t> node</a:t>
              </a:r>
            </a:p>
            <a:p>
              <a:pPr marL="571500" indent="-571500" algn="just">
                <a:buFontTx/>
                <a:buChar char="-"/>
              </a:pPr>
              <a:r>
                <a:rPr lang="en-US" altLang="ko-KR" sz="3200" kern="0" dirty="0">
                  <a:solidFill>
                    <a:srgbClr val="000000"/>
                  </a:solidFill>
                  <a:latin typeface="Pretendard Light" panose="020B0600000101010101" charset="-127"/>
                  <a:ea typeface="Pretendard Light" panose="020B0600000101010101" charset="-127"/>
                </a:rPr>
                <a:t>A-&gt;d-&gt;E</a:t>
              </a:r>
              <a:endParaRPr lang="en-US" altLang="ko-KR" sz="3200" kern="0" spc="0" dirty="0">
                <a:solidFill>
                  <a:srgbClr val="000000"/>
                </a:solidFill>
                <a:effectLst/>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74F965B1-6245-777A-C05F-1AC7D2C97839}"/>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D3B6D48D-62B4-EEAF-BCA3-98016E1CF522}"/>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D5A295DC-DD68-2C82-8247-E642C73616E5}"/>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7DADD34C-BEF8-95A6-FD67-262B50AAAD54}"/>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spc="-100" dirty="0">
                <a:solidFill>
                  <a:srgbClr val="11359A"/>
                </a:solidFill>
                <a:latin typeface="Pretendard Bold"/>
              </a:rPr>
              <a:t>If greedy algorithm is not established</a:t>
            </a:r>
            <a:endParaRPr lang="en-US" sz="6000" b="0" i="0" u="none" strike="noStrike" spc="-100" dirty="0">
              <a:solidFill>
                <a:srgbClr val="11359A"/>
              </a:solidFill>
              <a:latin typeface="Pretendard Bold"/>
            </a:endParaRPr>
          </a:p>
        </p:txBody>
      </p:sp>
      <p:sp>
        <p:nvSpPr>
          <p:cNvPr id="17" name="TextBox 13">
            <a:extLst>
              <a:ext uri="{FF2B5EF4-FFF2-40B4-BE49-F238E27FC236}">
                <a16:creationId xmlns:a16="http://schemas.microsoft.com/office/drawing/2014/main" id="{52999A72-2636-5B44-7CA3-3A151C8D1348}"/>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pic>
        <p:nvPicPr>
          <p:cNvPr id="4" name="Picture 2">
            <a:extLst>
              <a:ext uri="{FF2B5EF4-FFF2-40B4-BE49-F238E27FC236}">
                <a16:creationId xmlns:a16="http://schemas.microsoft.com/office/drawing/2014/main" id="{BFA42BAE-2677-5CD6-27E7-CC3003F3A319}"/>
              </a:ext>
            </a:extLst>
          </p:cNvPr>
          <p:cNvPicPr>
            <a:picLocks noChangeAspect="1"/>
          </p:cNvPicPr>
          <p:nvPr/>
        </p:nvPicPr>
        <p:blipFill>
          <a:blip r:embed="rId3"/>
          <a:stretch>
            <a:fillRect/>
          </a:stretch>
        </p:blipFill>
        <p:spPr>
          <a:xfrm>
            <a:off x="10631568" y="2465704"/>
            <a:ext cx="6202664" cy="4876799"/>
          </a:xfrm>
          <a:prstGeom prst="rect">
            <a:avLst/>
          </a:prstGeom>
          <a:noFill/>
          <a:ln>
            <a:noFill/>
          </a:ln>
          <a:effectLst/>
        </p:spPr>
      </p:pic>
    </p:spTree>
    <p:extLst>
      <p:ext uri="{BB962C8B-B14F-4D97-AF65-F5344CB8AC3E}">
        <p14:creationId xmlns:p14="http://schemas.microsoft.com/office/powerpoint/2010/main" val="305155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6EFC-0EA4-4863-DE4E-6AFD85D0FC9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1DFD905-DC1F-427C-EE2B-A5A0EF7E11B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A739C95C-9ACB-11C5-513C-338C0981987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1F70ECA-CEAD-00A2-9DD7-79137422A94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CEE00299-D2E9-98D7-DE83-6F8366560A4A}"/>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GREEDY ALGORITHM</a:t>
            </a:r>
          </a:p>
        </p:txBody>
      </p:sp>
      <p:sp>
        <p:nvSpPr>
          <p:cNvPr id="4" name="사각형: 둥근 모서리 3">
            <a:extLst>
              <a:ext uri="{FF2B5EF4-FFF2-40B4-BE49-F238E27FC236}">
                <a16:creationId xmlns:a16="http://schemas.microsoft.com/office/drawing/2014/main" id="{01851E13-DB61-CA71-CA06-5A6867A48DC9}"/>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B16C02DA-1A5A-0687-61C3-B1E54CB51C23}"/>
              </a:ext>
            </a:extLst>
          </p:cNvPr>
          <p:cNvSpPr/>
          <p:nvPr/>
        </p:nvSpPr>
        <p:spPr>
          <a:xfrm>
            <a:off x="1371600" y="270332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Pros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Because we choose the best choice at each step, it’s efficient about time</a:t>
            </a:r>
          </a:p>
        </p:txBody>
      </p:sp>
      <p:grpSp>
        <p:nvGrpSpPr>
          <p:cNvPr id="11" name="그룹 10">
            <a:extLst>
              <a:ext uri="{FF2B5EF4-FFF2-40B4-BE49-F238E27FC236}">
                <a16:creationId xmlns:a16="http://schemas.microsoft.com/office/drawing/2014/main" id="{B3449FB5-C362-B13C-FB32-CA44466D1D5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D3E50148-CC62-A6E0-DB85-F19828F2DD97}"/>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dirty="0">
                  <a:solidFill>
                    <a:schemeClr val="tx1"/>
                  </a:solidFill>
                  <a:latin typeface="Pretendard Light" panose="020B0600000101010101" charset="-127"/>
                  <a:ea typeface="Pretendard Light" panose="020B0600000101010101" charset="-127"/>
                </a:rPr>
                <a:t>1.</a:t>
              </a:r>
            </a:p>
            <a:p>
              <a:endParaRPr lang="ko-KR" altLang="en-US" dirty="0">
                <a:solidFill>
                  <a:schemeClr val="tx1"/>
                </a:solidFill>
                <a:latin typeface="Pretendard Light" panose="020B0600000101010101" charset="-127"/>
                <a:ea typeface="Pretendard Light" panose="020B0600000101010101" charset="-127"/>
              </a:endParaRPr>
            </a:p>
          </p:txBody>
        </p:sp>
        <p:sp>
          <p:nvSpPr>
            <p:cNvPr id="16" name="사각형: 둥근 모서리 15">
              <a:extLst>
                <a:ext uri="{FF2B5EF4-FFF2-40B4-BE49-F238E27FC236}">
                  <a16:creationId xmlns:a16="http://schemas.microsoft.com/office/drawing/2014/main" id="{096E58ED-CC11-4B36-610B-94C7D218B1C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Cons</a:t>
              </a:r>
            </a:p>
            <a:p>
              <a:endParaRPr lang="en-US" altLang="ko-KR" sz="4800" b="1" dirty="0">
                <a:solidFill>
                  <a:schemeClr val="tx1"/>
                </a:solidFill>
                <a:latin typeface="Pretendard Light" panose="020B0600000101010101" charset="-127"/>
                <a:ea typeface="Pretendard Light" panose="020B0600000101010101" charset="-127"/>
              </a:endParaRPr>
            </a:p>
            <a:p>
              <a:endParaRPr lang="en-US" altLang="ko-KR" sz="3200" dirty="0">
                <a:solidFill>
                  <a:schemeClr val="tx1"/>
                </a:solidFill>
                <a:latin typeface="Pretendard Light" panose="020B0600000101010101" charset="-127"/>
                <a:ea typeface="Pretendard Light" panose="020B0600000101010101" charset="-127"/>
              </a:endParaRPr>
            </a:p>
            <a:p>
              <a:endParaRPr lang="en-US" altLang="ko-KR" sz="3200" dirty="0">
                <a:solidFill>
                  <a:schemeClr val="tx1"/>
                </a:solidFill>
                <a:latin typeface="Pretendard Light" panose="020B0600000101010101" charset="-127"/>
                <a:ea typeface="Pretendard Light" panose="020B0600000101010101" charset="-127"/>
              </a:endParaRPr>
            </a:p>
            <a:p>
              <a:r>
                <a:rPr lang="en-US" altLang="ko-KR" sz="3200" dirty="0">
                  <a:solidFill>
                    <a:schemeClr val="tx1"/>
                  </a:solidFill>
                  <a:latin typeface="Pretendard Light" panose="020B0600000101010101" charset="-127"/>
                  <a:ea typeface="Pretendard Light" panose="020B0600000101010101" charset="-127"/>
                </a:rPr>
                <a:t>- We need some condition to use greedy algorithm</a:t>
              </a:r>
              <a:endParaRPr lang="ko-KR" altLang="en-US" sz="3200" dirty="0">
                <a:solidFill>
                  <a:schemeClr val="tx1"/>
                </a:solidFill>
                <a:latin typeface="Pretendard Light" panose="020B0600000101010101" charset="-127"/>
                <a:ea typeface="Pretendard Light" panose="020B0600000101010101" charset="-127"/>
              </a:endParaRPr>
            </a:p>
          </p:txBody>
        </p:sp>
      </p:grpSp>
      <p:sp>
        <p:nvSpPr>
          <p:cNvPr id="17" name="TextBox 13">
            <a:extLst>
              <a:ext uri="{FF2B5EF4-FFF2-40B4-BE49-F238E27FC236}">
                <a16:creationId xmlns:a16="http://schemas.microsoft.com/office/drawing/2014/main" id="{328A5143-F62A-8E80-B325-A9F97932637F}"/>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593764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428F6-84DD-6C73-6A16-12B2E95183A6}"/>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F84CBD28-1181-EED2-12E9-6208A9A32B2C}"/>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9B70725F-F218-48C8-9994-11859282F4F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78635C0E-823C-5594-5EBB-D9B82E0E29CC}"/>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500" dirty="0">
                  <a:solidFill>
                    <a:schemeClr val="bg1">
                      <a:lumMod val="50000"/>
                    </a:schemeClr>
                  </a:solidFill>
                  <a:latin typeface="Pretendard Light" panose="020B0600000101010101" charset="-127"/>
                  <a:ea typeface="Pretendard Light" panose="020B0600000101010101" charset="-127"/>
                </a:rPr>
                <a:t>Definition</a:t>
              </a:r>
            </a:p>
            <a:p>
              <a:pPr algn="just"/>
              <a:r>
                <a:rPr lang="en-US" altLang="ko-KR" sz="4800" b="1" dirty="0">
                  <a:solidFill>
                    <a:schemeClr val="tx1"/>
                  </a:solidFill>
                  <a:latin typeface="Pretendard Light" panose="020B0600000101010101" charset="-127"/>
                  <a:ea typeface="Pretendard Light" panose="020B0600000101010101" charset="-127"/>
                </a:rPr>
                <a:t>Dynamic Programming</a:t>
              </a: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One of the</a:t>
              </a:r>
              <a:r>
                <a:rPr lang="ko-KR" altLang="en-US" sz="3600" dirty="0">
                  <a:solidFill>
                    <a:schemeClr val="tx1"/>
                  </a:solidFill>
                  <a:latin typeface="Pretendard Light" panose="020B0600000101010101" charset="-127"/>
                  <a:ea typeface="Pretendard Light" panose="020B0600000101010101" charset="-127"/>
                </a:rPr>
                <a:t> </a:t>
              </a:r>
              <a:r>
                <a:rPr lang="en-US" altLang="ko-KR" sz="3600" dirty="0">
                  <a:solidFill>
                    <a:schemeClr val="tx1"/>
                  </a:solidFill>
                  <a:latin typeface="Pretendard Light" panose="020B0600000101010101" charset="-127"/>
                  <a:ea typeface="Pretendard Light" panose="020B0600000101010101" charset="-127"/>
                </a:rPr>
                <a:t>problem-solving approach algorithm which is divide one big and complicate problem into small several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Save the result of small problems and reuse it whenever we need it to reduce calculating time</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9AE1D6B-07B6-C409-FF8E-52F61B86F474}"/>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1F38067B-8515-50DA-4BDE-443E61C0B9E3}"/>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785F3B2F-DB93-2D8F-62A7-AABD21A58EF2}"/>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B9BBB00-DEB6-DB21-359B-A0ED2EAD9C87}"/>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17" name="TextBox 13">
            <a:extLst>
              <a:ext uri="{FF2B5EF4-FFF2-40B4-BE49-F238E27FC236}">
                <a16:creationId xmlns:a16="http://schemas.microsoft.com/office/drawing/2014/main" id="{2C45FD1E-889A-3C13-07B7-3502E7B6C441}"/>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2899385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897BD-16F9-2795-EFA5-DBFD01DD34D6}"/>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9F43B819-9D08-558C-1736-51EDC7D258FF}"/>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D0C357A9-22A6-48BC-3BF0-42819E9D4BC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04E0E528-223D-7535-0C9A-6659A2B0468E}"/>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500" dirty="0">
                  <a:solidFill>
                    <a:schemeClr val="bg1">
                      <a:lumMod val="50000"/>
                    </a:schemeClr>
                  </a:solidFill>
                  <a:latin typeface="Pretendard Light" panose="020B0600000101010101" charset="-127"/>
                  <a:ea typeface="Pretendard Light" panose="020B0600000101010101" charset="-127"/>
                </a:rPr>
                <a:t>Condition</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2500" kern="0" spc="0" dirty="0">
                  <a:solidFill>
                    <a:srgbClr val="000000"/>
                  </a:solidFill>
                  <a:effectLst/>
                  <a:latin typeface="Pretendard Light" panose="020B0600000101010101" charset="-127"/>
                  <a:ea typeface="Pretendard Light" panose="020B0600000101010101" charset="-127"/>
                </a:rPr>
                <a:t>Overlapping Subproblems</a:t>
              </a: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Big problem should be divided into small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2500" kern="0" spc="0" dirty="0">
                  <a:solidFill>
                    <a:srgbClr val="000000"/>
                  </a:solidFill>
                  <a:effectLst/>
                  <a:latin typeface="Pretendard Light" panose="020B0600000101010101" charset="-127"/>
                  <a:ea typeface="Pretendard Light" panose="020B0600000101010101" charset="-127"/>
                </a:rPr>
                <a:t>Optimal Substructure</a:t>
              </a:r>
              <a:endParaRPr lang="en-US" altLang="ko-KR" sz="25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Solution of small problem should be same solution at big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54FFE46-F152-9134-2BE2-62AEC5395ECA}"/>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9C62DFBF-2C31-2667-400C-C9670C454314}"/>
              </a:ext>
            </a:extLst>
          </p:cNvPr>
          <p:cNvGrpSpPr/>
          <p:nvPr/>
        </p:nvGrpSpPr>
        <p:grpSpPr>
          <a:xfrm>
            <a:off x="2147483647" y="2147483647"/>
            <a:ext cx="2147483647" cy="2147483647"/>
            <a:chOff x="0" y="0"/>
            <a:chExt cx="0" cy="0"/>
          </a:xfrm>
        </p:grpSpPr>
      </p:grpSp>
      <p:sp>
        <p:nvSpPr>
          <p:cNvPr id="10" name="TextBox 10">
            <a:extLst>
              <a:ext uri="{FF2B5EF4-FFF2-40B4-BE49-F238E27FC236}">
                <a16:creationId xmlns:a16="http://schemas.microsoft.com/office/drawing/2014/main" id="{E5DF3582-8D2C-2FAC-5D27-6136D9505A93}"/>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17" name="TextBox 13">
            <a:extLst>
              <a:ext uri="{FF2B5EF4-FFF2-40B4-BE49-F238E27FC236}">
                <a16:creationId xmlns:a16="http://schemas.microsoft.com/office/drawing/2014/main" id="{E0F7715A-ECE0-33D4-60AD-77E7022F5F28}"/>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4067822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2494</TotalTime>
  <Words>1968</Words>
  <Application>Microsoft Office PowerPoint</Application>
  <PresentationFormat>사용자 지정</PresentationFormat>
  <Paragraphs>328</Paragraphs>
  <Slides>24</Slides>
  <Notes>6</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24</vt:i4>
      </vt:variant>
    </vt:vector>
  </HeadingPairs>
  <TitlesOfParts>
    <vt:vector size="32" baseType="lpstr">
      <vt:lpstr>Arial</vt:lpstr>
      <vt:lpstr>Calibri</vt:lpstr>
      <vt:lpstr>Pretendard Light</vt:lpstr>
      <vt:lpstr>Oswald SemiBold</vt:lpstr>
      <vt:lpstr>Pretendard Bold</vt:lpstr>
      <vt:lpstr>맑은 고딕</vt:lpstr>
      <vt:lpstr>Consolas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soobin ahn</cp:lastModifiedBy>
  <cp:revision>16</cp:revision>
  <dcterms:created xsi:type="dcterms:W3CDTF">2006-08-16T00:00:00Z</dcterms:created>
  <dcterms:modified xsi:type="dcterms:W3CDTF">2024-12-02T11:13:33Z</dcterms:modified>
</cp:coreProperties>
</file>